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549" autoAdjust="0"/>
  </p:normalViewPr>
  <p:slideViewPr>
    <p:cSldViewPr showGuides="1">
      <p:cViewPr varScale="1">
        <p:scale>
          <a:sx n="116" d="100"/>
          <a:sy n="116" d="100"/>
        </p:scale>
        <p:origin x="2280"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143416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тамыз </a:t>
            </a:r>
            <a:r>
              <a:rPr lang="kk-KZ" altLang="ru-RU" sz="1200" b="1" dirty="0">
                <a:latin typeface="Times New Roman" panose="02020603050405020304" pitchFamily="18" charset="0"/>
                <a:cs typeface="Times New Roman" panose="02020603050405020304" pitchFamily="18" charset="0"/>
              </a:rPr>
              <a:t>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04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аздаған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18-20,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29-31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05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04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a:latin typeface="Times New Roman" panose="02020603050405020304" pitchFamily="18" charset="0"/>
                <a:cs typeface="Times New Roman" panose="02020603050405020304" pitchFamily="18" charset="0"/>
              </a:rPr>
              <a:t>17-19 градус 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677076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25967</TotalTime>
  <Words>619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5291</cp:revision>
  <cp:lastPrinted>2021-07-01T03:56:27Z</cp:lastPrinted>
  <dcterms:created xsi:type="dcterms:W3CDTF">2018-03-27T06:03:00Z</dcterms:created>
  <dcterms:modified xsi:type="dcterms:W3CDTF">2026-08-03T08:23:35Z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