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04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03 </a:t>
            </a:r>
            <a:r>
              <a:rPr lang="ru-RU" sz="1200" b="1" dirty="0" err="1">
                <a:latin typeface="Times New Roman" pitchFamily="18" charset="0"/>
                <a:cs typeface="Times New Roman" pitchFamily="18" charset="0"/>
              </a:rPr>
              <a:t>тамызда</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04</a:t>
            </a:r>
            <a:r>
              <a:rPr lang="kk-KZ" sz="1200" b="1" dirty="0">
                <a:latin typeface="Times New Roman" pitchFamily="18" charset="0"/>
                <a:cs typeface="Times New Roman" pitchFamily="18" charset="0"/>
              </a:rPr>
              <a:t> тамызда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кей уақыттарда жаңбыр, найзағай. Оңтүстік-батыстан жел соғады, күші 5-10 м/с. Ауа температурасы түнде 19-21, күндіз 27-29 градус жылы.</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05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04 тамызда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05 </a:t>
            </a:r>
            <a:r>
              <a:rPr lang="ru-RU" sz="1200" b="1" dirty="0" err="1">
                <a:latin typeface="Times New Roman" pitchFamily="18" charset="0"/>
                <a:ea typeface="Times New Roman KZ" pitchFamily="18" charset="0"/>
                <a:cs typeface="Times New Roman" pitchFamily="18" charset="0"/>
              </a:rPr>
              <a:t>тамызда</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өткінші жаңбыр, найзағай. Оңтүстік-батыстан жел соғады, күші 5-10 м/с. Ауа температурасы 17-19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2212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0,44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113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latin typeface="Times New Roman" pitchFamily="18" charset="0"/>
                          <a:cs typeface="Times New Roman" pitchFamily="18" charset="0"/>
                        </a:rPr>
                        <a:t>0,27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23118</TotalTime>
  <Words>562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6033</cp:revision>
  <cp:lastPrinted>2021-07-01T03:56:27Z</cp:lastPrinted>
  <dcterms:created xsi:type="dcterms:W3CDTF">2018-03-27T06:03:00Z</dcterms:created>
  <dcterms:modified xsi:type="dcterms:W3CDTF">2026-08-03T07:03:00Z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