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150" y="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03 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4861278"/>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04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тамыз</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күндіз жаңбыр, найзағай, бұршақ, дауыл. </a:t>
            </a:r>
            <a:r>
              <a:rPr lang="ru-RU" sz="1100" dirty="0">
                <a:latin typeface="Times New Roman" pitchFamily="18" charset="0"/>
                <a:cs typeface="Times New Roman" pitchFamily="18" charset="0"/>
              </a:rPr>
              <a:t>Түнде және таңертең тұман. </a:t>
            </a:r>
            <a:r>
              <a:rPr lang="kk-KZ" sz="1100" dirty="0">
                <a:latin typeface="Times New Roman" pitchFamily="18" charset="0"/>
                <a:cs typeface="Times New Roman" pitchFamily="18" charset="0"/>
              </a:rPr>
              <a:t>Сотүстік-батыстан жел соғады, күші 9-14, күндіз екпіні 15-20 м/с. Ауа температурасы түнде 16-18, күндіз 25-27 градус жылы.</a:t>
            </a:r>
          </a:p>
          <a:p>
            <a:pPr indent="182563" algn="ctr">
              <a:tabLst>
                <a:tab pos="266700" algn="l"/>
                <a:tab pos="358775" algn="l"/>
              </a:tabLst>
            </a:pPr>
            <a:r>
              <a:rPr lang="ru-RU" altLang="ru-RU" sz="1100" b="1" dirty="0">
                <a:solidFill>
                  <a:srgbClr val="000000"/>
                </a:solidFill>
                <a:latin typeface="Times New Roman" pitchFamily="18" charset="0"/>
                <a:cs typeface="Times New Roman" pitchFamily="18" charset="0"/>
              </a:rPr>
              <a:t>Түнде 05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04</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05</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температурасы 15-17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04</a:t>
            </a:r>
            <a:r>
              <a:rPr lang="kk-KZ" sz="1100" dirty="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05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18729</TotalTime>
  <Words>605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8384</cp:revision>
  <cp:lastPrinted>2021-07-01T03:56:27Z</cp:lastPrinted>
  <dcterms:created xsi:type="dcterms:W3CDTF">2018-03-27T06:03:00Z</dcterms:created>
  <dcterms:modified xsi:type="dcterms:W3CDTF">2026-08-03T08:18:09Z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