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6141908"/>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latin typeface="Times New Roman" panose="02020603050405020304" pitchFamily="18" charset="0"/>
                <a:cs typeface="Times New Roman" panose="02020603050405020304" pitchFamily="18" charset="0"/>
              </a:rPr>
              <a:t>04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аздаған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18-20,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29-31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05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04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a:latin typeface="Times New Roman" panose="02020603050405020304" pitchFamily="18" charset="0"/>
                <a:cs typeface="Times New Roman" panose="02020603050405020304" pitchFamily="18" charset="0"/>
              </a:rPr>
              <a:t>17-19 градус 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03 тамыз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999127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a:solidFill>
                  <a:srgbClr val="000000"/>
                </a:solidFill>
                <a:latin typeface="Times New Roman" panose="02020603050405020304" pitchFamily="18" charset="0"/>
                <a:cs typeface="Times New Roman" panose="02020603050405020304" pitchFamily="18" charset="0"/>
              </a:rPr>
              <a:t> 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28518</TotalTime>
  <Words>654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5382</cp:revision>
  <cp:lastPrinted>2021-07-01T07:38:07Z</cp:lastPrinted>
  <dcterms:created xsi:type="dcterms:W3CDTF">2018-03-27T06:03:00Z</dcterms:created>
  <dcterms:modified xsi:type="dcterms:W3CDTF">2026-08-03T08:23:05Z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