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778537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215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тамызға</a:t>
            </a:r>
            <a:r>
              <a:rPr lang="kk-KZ" altLang="ru-RU" sz="1100" b="1" dirty="0">
                <a:solidFill>
                  <a:srgbClr val="000000"/>
                </a:solidFill>
                <a:latin typeface="Times New Roman" panose="02020603050405020304" pitchFamily="18" charset="0"/>
                <a:cs typeface="Times New Roman" panose="02020603050405020304" pitchFamily="18" charset="0"/>
              </a:rPr>
              <a:t> 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03 тамыз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04 тамыз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күндіз жаңбыр, найзағай, дауыл. Жел батыстан, солтүстік-батыстан соғады, күші 7-12, күндіз екпіні 15 м/с. Ауаның температурасы түнде 18-20, күндіз 29-31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05 тамызға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тамыз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05 тамыз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a:solidFill>
                  <a:prstClr val="black"/>
                </a:solidFill>
                <a:latin typeface="Times New Roman" panose="02020603050405020304" pitchFamily="18" charset="0"/>
                <a:cs typeface="Times New Roman" panose="02020603050405020304" pitchFamily="18" charset="0"/>
              </a:rPr>
              <a:t>Жел солтүстік-батыстан, солтүстіктен соғады, күші 7-12 м/с. </a:t>
            </a:r>
            <a:r>
              <a:rPr lang="kk-KZ" sz="1200" dirty="0">
                <a:latin typeface="Times New Roman" panose="02020603050405020304" pitchFamily="18" charset="0"/>
                <a:cs typeface="Times New Roman" panose="02020603050405020304" pitchFamily="18" charset="0"/>
              </a:rPr>
              <a:t>Ауаның температурасы </a:t>
            </a:r>
            <a:r>
              <a:rPr lang="kk-KZ" sz="1200">
                <a:latin typeface="Times New Roman" panose="02020603050405020304" pitchFamily="18" charset="0"/>
                <a:cs typeface="Times New Roman" panose="02020603050405020304" pitchFamily="18" charset="0"/>
              </a:rPr>
              <a:t>түнде                18-20 </a:t>
            </a:r>
            <a:r>
              <a:rPr lang="kk-KZ" sz="1200" dirty="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6910965"/>
              </p:ext>
            </p:extLst>
          </p:nvPr>
        </p:nvGraphicFramePr>
        <p:xfrm>
          <a:off x="5026096" y="4531958"/>
          <a:ext cx="4691064" cy="1888864"/>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0.029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841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0.168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0.709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1896407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Жолмұрат</a:t>
                      </a:r>
                      <a:r>
                        <a:rPr lang="kk-KZ" altLang="x-none" sz="800" b="0" baseline="0" dirty="0">
                          <a:latin typeface="Times New Roman" panose="02020603050405020304" pitchFamily="18" charset="0"/>
                          <a:cs typeface="Times New Roman" panose="02020603050405020304" pitchFamily="18" charset="0"/>
                        </a:rPr>
                        <a:t> Ж</a:t>
                      </a:r>
                      <a:r>
                        <a:rPr lang="kk-KZ" altLang="x-none" sz="800" b="0" dirty="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18175</TotalTime>
  <Words>602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4420</cp:revision>
  <cp:lastPrinted>2021-07-01T07:38:07Z</cp:lastPrinted>
  <dcterms:created xsi:type="dcterms:W3CDTF">2018-03-27T06:03:00Z</dcterms:created>
  <dcterms:modified xsi:type="dcterms:W3CDTF">2026-08-03T07:17:19Z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