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530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северо-западный 8-13, порывы 15-20 м/с. Температура воздуха ночью 21-23, днем 33-35 тепла.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19-21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167314" y="2214554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629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4188</cp:revision>
  <cp:lastPrinted>2021-07-01T03:56:27Z</cp:lastPrinted>
  <dcterms:created xsi:type="dcterms:W3CDTF">2018-03-27T06:03:00Z</dcterms:created>
  <dcterms:modified xsi:type="dcterms:W3CDTF">2026-08-03T09:51:06Z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