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24352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до 20 ч. 04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днем град. Ветер северо-западный, северный 9-14, днем порывы 15-20 м/с. Температура воздуха ночью 14-16, днем 24-26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05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августа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северо- западный 9-14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августа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15813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37301</TotalTime>
  <Words>622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5908</cp:revision>
  <cp:lastPrinted>2025-12-12T07:56:19Z</cp:lastPrinted>
  <dcterms:created xsi:type="dcterms:W3CDTF">2018-03-27T06:03:00Z</dcterms:created>
  <dcterms:modified xsi:type="dcterms:W3CDTF">2026-08-03T08:16:03Z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