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7408280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в  г. Туркестан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03 августа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2026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5860583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Туркестан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днем дождь, гроза. Ветер северо-западный 8-13, днем порывы 15-20 м/с. Температура воздуха ночью 23-25 тепла, днем 34-36 тепла.</a:t>
            </a: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</a:t>
            </a: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Прогноз погоды на ночь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05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8-13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22-24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Туркестан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58В ,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м.к. 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14509</TotalTime>
  <Words>594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4185</cp:revision>
  <cp:lastPrinted>2021-07-01T03:56:27Z</cp:lastPrinted>
  <dcterms:created xsi:type="dcterms:W3CDTF">2018-03-27T06:03:00Z</dcterms:created>
  <dcterms:modified xsi:type="dcterms:W3CDTF">2026-08-03T09:48:51Z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