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437850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5-10, порывы 15-20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18-20, днем 30-32 тепла. 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05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15-17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A9F6607-764A-B21B-4DA9-B91EBC407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299139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22427</TotalTime>
  <Words>622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4604</cp:revision>
  <cp:lastPrinted>2021-10-14T11:15:53Z</cp:lastPrinted>
  <dcterms:created xsi:type="dcterms:W3CDTF">2018-03-27T06:03:00Z</dcterms:created>
  <dcterms:modified xsi:type="dcterms:W3CDTF">2026-08-03T08:43:33Z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