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820551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гроза, днем дождь, гроза. Ветер северо-западный 7-12, порывы 15 м/с. Температура воздуха ночью 17-19,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16-18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4888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39752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6199</TotalTime>
  <Words>627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1249</cp:revision>
  <cp:lastPrinted>2021-07-01T03:56:27Z</cp:lastPrinted>
  <dcterms:created xsi:type="dcterms:W3CDTF">2024-09-22T07:48:17Z</dcterms:created>
  <dcterms:modified xsi:type="dcterms:W3CDTF">2026-08-03T08:24:04Z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