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809323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гроза. Ветер северо-западный 9-14 м/с. Температура воздуха ночью 18-20,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м/с. Температура воздуха ночью 17-19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73687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28987</TotalTime>
  <Words>678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5464</cp:revision>
  <cp:lastPrinted>2021-07-01T03:56:27Z</cp:lastPrinted>
  <dcterms:created xsi:type="dcterms:W3CDTF">2018-03-27T06:03:00Z</dcterms:created>
  <dcterms:modified xsi:type="dcterms:W3CDTF">2026-08-03T08:24:29Z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