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81103196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№215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04 августа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03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04 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Ветер северо-западный 7-12, днем порывы 15 м/с. Температура воздуха ночью 20-22, днем 30-32 тепла.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05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04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05 августа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Ветер северо-западный 9-14 м/с. Температура воздуха ночью 18-20 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03 августа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5672039"/>
              </p:ext>
            </p:extLst>
          </p:nvPr>
        </p:nvGraphicFramePr>
        <p:xfrm>
          <a:off x="4999855" y="4149080"/>
          <a:ext cx="4716137" cy="17823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28644</TotalTime>
  <Words>632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5363</cp:revision>
  <cp:lastPrinted>2021-07-01T03:56:27Z</cp:lastPrinted>
  <dcterms:created xsi:type="dcterms:W3CDTF">2018-03-27T06:03:00Z</dcterms:created>
  <dcterms:modified xsi:type="dcterms:W3CDTF">2026-08-03T08:22:28Z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