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70976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северо-западный, северный 6-11 м/с. Температура воздуха ночью 15-17, днем 29-31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северо-западный 0-5 м/с. Температура воздуха 15-17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26609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05 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ТілеубергеноваА.А./Сұлтанова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70105</TotalTime>
  <Words>633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7428</cp:revision>
  <cp:lastPrinted>2021-02-03T11:37:00Z</cp:lastPrinted>
  <dcterms:created xsi:type="dcterms:W3CDTF">2018-03-27T06:03:00Z</dcterms:created>
  <dcterms:modified xsi:type="dcterms:W3CDTF">2026-08-03T08:17:11Z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