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7946318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3004809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04 августа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Малооблачно, без осадков. Ветер северо-западный с переходом на северо-восточный 7-12 м/с. Температура воздуха ночью 20-22, днем 28-30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05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августа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29936</TotalTime>
  <Words>610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4354</cp:revision>
  <cp:lastPrinted>2021-10-15T03:50:29Z</cp:lastPrinted>
  <dcterms:created xsi:type="dcterms:W3CDTF">2018-03-27T06:03:00Z</dcterms:created>
  <dcterms:modified xsi:type="dcterms:W3CDTF">2026-08-03T07:25:08Z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