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730" autoAdjust="0"/>
  </p:normalViewPr>
  <p:slideViewPr>
    <p:cSldViewPr showGuides="1">
      <p:cViewPr varScale="1">
        <p:scale>
          <a:sx n="116" d="100"/>
          <a:sy n="116" d="100"/>
        </p:scale>
        <p:origin x="2280" y="8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87080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06994399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ru-RU" altLang="x-none" sz="1600" b="1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kumimoji="0" lang="kk-KZ" altLang="x-none" sz="1600" b="1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215</a:t>
                      </a:r>
                      <a:endParaRPr lang="kk-KZ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августа 2026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1579" y="2420888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августа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ночью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августа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рассеиванию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загрязняющих веществ в атмосфере города. В целом по городу ожидается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03 августа 2026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8839339"/>
              </p:ext>
            </p:extLst>
          </p:nvPr>
        </p:nvGraphicFramePr>
        <p:xfrm>
          <a:off x="4991355" y="4193139"/>
          <a:ext cx="4747702" cy="22174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57585"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0,151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1015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0,203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35696"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0,127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0,063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02279"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0,142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75447"/>
            <a:ext cx="4759889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04 августа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 03 августа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04 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08000" algn="just"/>
            <a:r>
              <a:rPr lang="ru-RU" sz="1100" kern="1400" dirty="0">
                <a:solidFill>
                  <a:srgbClr val="000000"/>
                </a:solidFill>
                <a:latin typeface="Times New Roman"/>
                <a:ea typeface="Times New Roman"/>
              </a:rPr>
              <a:t>Переменная облачность, без осадков. Ветер северо-западный, северный 9-14 м/с. Температура воздуха ночью 18-20, днем 30-32 тепла.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</a:t>
            </a:r>
          </a:p>
          <a:p>
            <a:pPr lvl="0" indent="108000" algn="just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</a:t>
            </a:r>
          </a:p>
          <a:p>
            <a:pPr lvl="0" indent="108000" algn="just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Прогноз погоды на ночь </a:t>
            </a:r>
            <a:r>
              <a:rPr lang="kk-KZ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05 августа</a:t>
            </a:r>
            <a:endParaRPr lang="ru-RU" alt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04 августа по 08 ч. </a:t>
            </a:r>
            <a:r>
              <a:rPr lang="kk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августа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Переменная облачность, </a:t>
            </a:r>
            <a:r>
              <a:rPr lang="ru-RU" sz="1100" kern="1400" dirty="0">
                <a:solidFill>
                  <a:srgbClr val="000000"/>
                </a:solidFill>
                <a:latin typeface="Times New Roman"/>
                <a:ea typeface="Times New Roman"/>
              </a:rPr>
              <a:t>без осадков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. Ветер </a:t>
            </a:r>
            <a:r>
              <a:rPr lang="ru-RU" sz="1100" kern="1400" dirty="0">
                <a:solidFill>
                  <a:srgbClr val="000000"/>
                </a:solidFill>
                <a:latin typeface="Times New Roman"/>
                <a:ea typeface="Times New Roman"/>
              </a:rPr>
              <a:t>северный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 5-10 м/с. Температура воздуха 18-20 тепла</a:t>
            </a:r>
            <a:r>
              <a:rPr lang="kk-KZ" sz="1100" dirty="0">
                <a:solidFill>
                  <a:srgbClr val="000000"/>
                </a:solidFill>
                <a:latin typeface="Times New Roman"/>
              </a:rPr>
              <a:t>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80010" y="3152001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Альпейсова 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42260</TotalTime>
  <Words>630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7197</cp:revision>
  <cp:lastPrinted>2021-07-01T03:56:27Z</cp:lastPrinted>
  <dcterms:created xsi:type="dcterms:W3CDTF">2018-03-27T06:03:00Z</dcterms:created>
  <dcterms:modified xsi:type="dcterms:W3CDTF">2026-08-03T06:20:07Z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