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7721292"/>
              </p:ext>
            </p:extLst>
          </p:nvPr>
        </p:nvGraphicFramePr>
        <p:xfrm>
          <a:off x="4953000" y="4000205"/>
          <a:ext cx="4757737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883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60563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6291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04 августа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 03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августа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04 августа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гроза, град, шквал. Ночью и утром туман. Ветер северо-западный 9-14, днем порывы 15-20 м/с. Температура воздуха ночью 16-18, днем 25-27 тепла</a:t>
            </a:r>
            <a:r>
              <a:rPr lang="ru-RU" sz="1100" dirty="0"/>
              <a:t>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05 августа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04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05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дождь, гроза. Ветер северо-западный 9-14 м/с.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15-17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520" cy="27699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августа, ночью 05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21708</TotalTime>
  <Words>642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8854</cp:revision>
  <cp:lastPrinted>2021-07-01T03:56:27Z</cp:lastPrinted>
  <dcterms:created xsi:type="dcterms:W3CDTF">2018-03-27T06:03:00Z</dcterms:created>
  <dcterms:modified xsi:type="dcterms:W3CDTF">2026-08-03T08:18:25Z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