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20" d="100"/>
          <a:sy n="120" d="100"/>
        </p:scale>
        <p:origin x="2150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5003580" y="121315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65547694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№215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76155322"/>
              </p:ext>
            </p:extLst>
          </p:nvPr>
        </p:nvGraphicFramePr>
        <p:xfrm>
          <a:off x="5003580" y="6453337"/>
          <a:ext cx="4667462" cy="445316"/>
        </p:xfrm>
        <a:graphic>
          <a:graphicData uri="http://schemas.openxmlformats.org/drawingml/2006/table">
            <a:tbl>
              <a:tblPr/>
              <a:tblGrid>
                <a:gridCol w="4667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687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4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94624" y="4124679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5975" y="162919"/>
            <a:ext cx="4824413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04 августа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облачность, днем дождь, гроза, шквал. Ветер западный, северо-западный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7-12, днем порывы 15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18-20, днем 29-31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05 августа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северо-западный, северный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18-20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282470"/>
              </p:ext>
            </p:extLst>
          </p:nvPr>
        </p:nvGraphicFramePr>
        <p:xfrm>
          <a:off x="5070034" y="4554855"/>
          <a:ext cx="4607819" cy="18984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306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460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0152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217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331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8441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7519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0.709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4104520036"/>
              </p:ext>
            </p:extLst>
          </p:nvPr>
        </p:nvGraphicFramePr>
        <p:xfrm>
          <a:off x="4998521" y="491636"/>
          <a:ext cx="4732907" cy="853332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73517816"/>
              </p:ext>
            </p:extLst>
          </p:nvPr>
        </p:nvGraphicFramePr>
        <p:xfrm>
          <a:off x="5017188" y="2303978"/>
          <a:ext cx="4680158" cy="2332124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891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212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672" y="4580389"/>
            <a:ext cx="48083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5752202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Жолмурат Ж.</a:t>
                      </a:r>
                      <a:endParaRPr lang="ru-RU" altLang="x-none" sz="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16338</TotalTime>
  <Words>615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4262</cp:revision>
  <cp:lastPrinted>2021-07-01T03:56:27Z</cp:lastPrinted>
  <dcterms:created xsi:type="dcterms:W3CDTF">2018-03-27T06:03:00Z</dcterms:created>
  <dcterms:modified xsi:type="dcterms:W3CDTF">2026-08-03T07:16:59Z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