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3534073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04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утром и днем дождь, гроза.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юго-западный с переходом на северо-западный 9-14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днем порывы 15 м/с. Температура воздуха ночью 15-17, днем 26-28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05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небольшой дождь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17-19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426145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29146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4476</cp:revision>
  <cp:lastPrinted>2021-07-01T03:56:27Z</cp:lastPrinted>
  <dcterms:created xsi:type="dcterms:W3CDTF">2018-03-27T06:03:00Z</dcterms:created>
  <dcterms:modified xsi:type="dcterms:W3CDTF">2026-08-03T08:15:14Z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