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215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03 августа 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04 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03 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04 августа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временами дождь, гроза. Ветер западный 3-8, временами порывы 17 м/с. Температура воздуха ночью 20-22, днем 25-27 тепла. 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на ночь 05 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04 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05 августа 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днем кратковременный дождь, гроза</a:t>
            </a:r>
            <a:r>
              <a:rPr lang="kk-KZ" sz="1100" dirty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северо-западный 3</a:t>
            </a:r>
            <a:r>
              <a:rPr lang="kk-KZ" sz="1100" dirty="0">
                <a:solidFill>
                  <a:schemeClr val="tx1"/>
                </a:solidFill>
              </a:rPr>
              <a:t>-8, днем порывы 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18-20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772380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03 августа 2026 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Медеуова Г.А.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30445</TotalTime>
  <Words>835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7507</cp:revision>
  <cp:lastPrinted>2021-07-01T09:11:30Z</cp:lastPrinted>
  <dcterms:created xsi:type="dcterms:W3CDTF">2018-03-27T06:03:00Z</dcterms:created>
  <dcterms:modified xsi:type="dcterms:W3CDTF">2026-08-03T08:19:26Z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