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 y="54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02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itchFamily="18" charset="0"/>
                <a:cs typeface="Times New Roman"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4826649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тамыз</a:t>
            </a:r>
            <a:r>
              <a:rPr lang="kk-KZ" sz="1100" b="1" dirty="0" smtClean="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күндіз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ru-RU" sz="1100" dirty="0" err="1" smtClean="0">
                <a:latin typeface="Times New Roman" pitchFamily="18" charset="0"/>
                <a:cs typeface="Times New Roman" pitchFamily="18" charset="0"/>
              </a:rPr>
              <a:t>Түнде және таңертең 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жел соғады, күші 9-14 м/с. Ауа температурасы түнде 15-17, күндіз 26-28 градус жылы.</a:t>
            </a:r>
            <a:endParaRPr lang="kk-KZ" sz="1100" dirty="0">
              <a:latin typeface="Times New Roman" pitchFamily="18" charset="0"/>
              <a:cs typeface="Times New Roman" pitchFamily="18" charset="0"/>
            </a:endParaRP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03</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04</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жаңбыр, найзағай</a:t>
            </a:r>
            <a:r>
              <a:rPr lang="ru-RU"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a:t>
            </a:r>
            <a:r>
              <a:rPr lang="kk-KZ" sz="1100" dirty="0">
                <a:latin typeface="Times New Roman" pitchFamily="18" charset="0"/>
                <a:cs typeface="Times New Roman" pitchFamily="18" charset="0"/>
              </a:rPr>
              <a:t>күші  9-14 м/с. Ауа температурасы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03</a:t>
            </a:r>
            <a:r>
              <a:rPr lang="kk-KZ" sz="1100" dirty="0" smtClean="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04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18729</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8380</cp:revision>
  <cp:lastPrinted>2021-07-01T03:56:27Z</cp:lastPrinted>
  <dcterms:created xsi:type="dcterms:W3CDTF">2018-03-27T06:03:00Z</dcterms:created>
  <dcterms:modified xsi:type="dcterms:W3CDTF">2026-08-02T08:10:28Z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