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3930" y="77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0000257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214</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тамызда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75692171"/>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73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0,146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747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0,149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24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0,12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0,035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0,713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26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0,13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4" y="182843"/>
            <a:ext cx="462953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03 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02 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03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жауын-шашынсыз. Жел солтүстік-батыстан, солтүстіктен соғады, күші 9-14 м/с. Ауа температурасы түнде 18-20, күндіз 30-32 градус </a:t>
            </a:r>
            <a:r>
              <a:rPr lang="kk-KZ" sz="1100" dirty="0" smtClean="0">
                <a:solidFill>
                  <a:srgbClr val="000000"/>
                </a:solidFill>
                <a:latin typeface="Times New Roman"/>
              </a:rPr>
              <a:t>жылы.</a:t>
            </a:r>
            <a:endParaRPr lang="kk-KZ" sz="1100" dirty="0" smtClean="0">
              <a:solidFill>
                <a:srgbClr val="000000"/>
              </a:solidFill>
              <a:latin typeface="Times New Roman"/>
            </a:endParaRP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04 </a:t>
            </a:r>
            <a:r>
              <a:rPr lang="kk-KZ" sz="1100" b="1" dirty="0" smtClean="0">
                <a:solidFill>
                  <a:srgbClr val="000000"/>
                </a:solidFill>
                <a:latin typeface="Times New Roman" pitchFamily="18" charset="0"/>
                <a:cs typeface="Times New Roman" pitchFamily="18" charset="0"/>
                <a:sym typeface="+mn-ea"/>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03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04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жауын-шашынсыз. Жел </a:t>
            </a:r>
            <a:r>
              <a:rPr lang="kk-KZ" sz="1100" dirty="0">
                <a:solidFill>
                  <a:srgbClr val="000000"/>
                </a:solidFill>
                <a:latin typeface="Times New Roman"/>
              </a:rPr>
              <a:t>солтүстік-батыстан </a:t>
            </a:r>
            <a:r>
              <a:rPr lang="kk-KZ" sz="1100" dirty="0" smtClean="0">
                <a:solidFill>
                  <a:srgbClr val="000000"/>
                </a:solidFill>
                <a:latin typeface="Times New Roman"/>
              </a:rPr>
              <a:t>соғады, күші </a:t>
            </a:r>
            <a:r>
              <a:rPr lang="kk-KZ" sz="1100" dirty="0" smtClean="0">
                <a:solidFill>
                  <a:srgbClr val="000000"/>
                </a:solidFill>
                <a:latin typeface="Times New Roman"/>
              </a:rPr>
              <a:t>3-8 </a:t>
            </a:r>
            <a:r>
              <a:rPr lang="kk-KZ" sz="1100" dirty="0" smtClean="0">
                <a:solidFill>
                  <a:srgbClr val="000000"/>
                </a:solidFill>
                <a:latin typeface="Times New Roman"/>
              </a:rPr>
              <a:t>м/с</a:t>
            </a:r>
            <a:r>
              <a:rPr lang="kk-KZ" sz="1100" dirty="0">
                <a:solidFill>
                  <a:srgbClr val="000000"/>
                </a:solidFill>
                <a:latin typeface="Times New Roman"/>
              </a:rPr>
              <a:t>. Ауа </a:t>
            </a:r>
            <a:r>
              <a:rPr lang="kk-KZ" sz="1100" dirty="0" smtClean="0">
                <a:solidFill>
                  <a:srgbClr val="000000"/>
                </a:solidFill>
                <a:latin typeface="Times New Roman"/>
              </a:rPr>
              <a:t>температурасы </a:t>
            </a:r>
            <a:r>
              <a:rPr lang="kk-KZ" sz="1100" dirty="0" smtClean="0">
                <a:solidFill>
                  <a:srgbClr val="000000"/>
                </a:solidFill>
                <a:latin typeface="Times New Roman"/>
              </a:rPr>
              <a:t>20</a:t>
            </a:r>
            <a:r>
              <a:rPr lang="kk-KZ" sz="1100" dirty="0" smtClean="0">
                <a:solidFill>
                  <a:srgbClr val="000000"/>
                </a:solidFill>
                <a:latin typeface="Times New Roman"/>
              </a:rPr>
              <a:t>-22 </a:t>
            </a:r>
            <a:r>
              <a:rPr lang="kk-KZ" sz="1100" dirty="0" smtClean="0">
                <a:solidFill>
                  <a:srgbClr val="000000"/>
                </a:solidFill>
                <a:latin typeface="Times New Roman"/>
              </a:rPr>
              <a:t>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03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04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a:solidFill>
                  <a:srgbClr val="000000"/>
                </a:solidFill>
                <a:latin typeface="Times New Roman" panose="02020603050405020304" pitchFamily="18" charset="0"/>
                <a:cs typeface="Times New Roman" panose="02020603050405020304" pitchFamily="18" charset="0"/>
                <a:sym typeface="+mn-ea"/>
              </a:rPr>
              <a:t> 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43665</TotalTime>
  <Words>563</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7871</cp:revision>
  <cp:lastPrinted>2021-07-01T03:56:27Z</cp:lastPrinted>
  <dcterms:created xsi:type="dcterms:W3CDTF">2018-03-27T06:03:00Z</dcterms:created>
  <dcterms:modified xsi:type="dcterms:W3CDTF">2026-08-02T06:29:47Z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