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32630589"/>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277547"/>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a:t>
            </a:r>
            <a:r>
              <a:rPr lang="kk-KZ" altLang="ru-RU" sz="1100" b="1" dirty="0" smtClean="0">
                <a:solidFill>
                  <a:srgbClr val="000000"/>
                </a:solidFill>
                <a:latin typeface="Times New Roman" panose="02020603050405020304" pitchFamily="18" charset="0"/>
                <a:cs typeface="Times New Roman" panose="02020603050405020304" pitchFamily="18" charset="0"/>
              </a:rPr>
              <a:t>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02 </a:t>
            </a:r>
            <a:r>
              <a:rPr lang="kk-KZ" altLang="ru-RU" sz="1100" b="1" dirty="0" smtClean="0">
                <a:solidFill>
                  <a:srgbClr val="000000"/>
                </a:solidFill>
                <a:latin typeface="Times New Roman" panose="02020603050405020304" pitchFamily="18" charset="0"/>
                <a:cs typeface="Times New Roman" panose="02020603050405020304" pitchFamily="18" charset="0"/>
              </a:rPr>
              <a:t>тамыз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03 </a:t>
            </a:r>
            <a:r>
              <a:rPr lang="kk-KZ" altLang="ru-RU" sz="1100" b="1" dirty="0" smtClean="0">
                <a:solidFill>
                  <a:srgbClr val="000000"/>
                </a:solidFill>
                <a:latin typeface="Times New Roman" panose="02020603050405020304" pitchFamily="18" charset="0"/>
                <a:cs typeface="Times New Roman" panose="02020603050405020304" pitchFamily="18" charset="0"/>
              </a:rPr>
              <a:t>тамыз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Жел батыстан соғады, күші 9-14 м/с. Ауаның температурасы түнде 20-22, күндіз 35-37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Жел батыстан </a:t>
            </a:r>
            <a:r>
              <a:rPr lang="kk-KZ" sz="1200" dirty="0">
                <a:solidFill>
                  <a:prstClr val="black"/>
                </a:solidFill>
                <a:latin typeface="Times New Roman" panose="02020603050405020304" pitchFamily="18" charset="0"/>
                <a:cs typeface="Times New Roman" panose="02020603050405020304" pitchFamily="18" charset="0"/>
              </a:rPr>
              <a:t>соғады, </a:t>
            </a:r>
            <a:r>
              <a:rPr lang="kk-KZ" sz="1200" dirty="0" smtClean="0">
                <a:solidFill>
                  <a:prstClr val="black"/>
                </a:solidFill>
                <a:latin typeface="Times New Roman" panose="02020603050405020304" pitchFamily="18" charset="0"/>
                <a:cs typeface="Times New Roman" panose="02020603050405020304" pitchFamily="18" charset="0"/>
              </a:rPr>
              <a:t>күші 7-12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Ауаның температурасы түнде 19-21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5777147"/>
              </p:ext>
            </p:extLst>
          </p:nvPr>
        </p:nvGraphicFramePr>
        <p:xfrm>
          <a:off x="5026096" y="4531958"/>
          <a:ext cx="4691064" cy="1888864"/>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6315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92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92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92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3792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1130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0.226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7318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2868">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353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0.705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629377185"/>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18167</TotalTime>
  <Words>547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4418</cp:revision>
  <cp:lastPrinted>2021-07-01T07:38:07Z</cp:lastPrinted>
  <dcterms:created xsi:type="dcterms:W3CDTF">2018-03-27T06:03:00Z</dcterms:created>
  <dcterms:modified xsi:type="dcterms:W3CDTF">2026-08-02T07:37:23Z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