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1314063"/>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21</a:t>
                      </a:r>
                      <a:r>
                        <a:rPr lang="kk-KZ" altLang="x-none" sz="1600" b="1" i="1" dirty="0">
                          <a:solidFill>
                            <a:srgbClr val="002060"/>
                          </a:solidFill>
                          <a:latin typeface="Times New Roman" panose="02020603050405020304" pitchFamily="18" charset="0"/>
                          <a:cs typeface="Times New Roman" panose="02020603050405020304" pitchFamily="18" charset="0"/>
                        </a:rPr>
                        <a:t>4</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294220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04</a:t>
                      </a:r>
                      <a:r>
                        <a:rPr lang="kk-KZ"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441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kk-KZ" sz="1100" b="0" i="0" u="none" strike="noStrike" dirty="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nchor="t">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a:latin typeface="Times New Roman" panose="02020603050405020304" pitchFamily="18" charset="0"/>
                <a:cs typeface="Times New Roman" panose="02020603050405020304" pitchFamily="18" charset="0"/>
              </a:rPr>
              <a:t>03 тамызға арналған ауа райы болжамы</a:t>
            </a:r>
            <a:endParaRPr lang="ru-RU" altLang="ru-RU" sz="1100" b="1">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02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03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солтүстік-батыстан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7-12 </a:t>
            </a:r>
            <a:r>
              <a:rPr lang="kk-KZ" sz="1100" dirty="0">
                <a:solidFill>
                  <a:prstClr val="black"/>
                </a:solidFill>
                <a:latin typeface="Times New Roman" pitchFamily="18" charset="0"/>
                <a:cs typeface="Times New Roman" pitchFamily="18" charset="0"/>
              </a:rPr>
              <a:t>м/с. Ауа температурасы түнде 20-22, күндіз 32-34 жылы.</a:t>
            </a:r>
          </a:p>
          <a:p>
            <a:pPr lvl="0" algn="just"/>
            <a:endParaRPr lang="kk-KZ" sz="1100" dirty="0">
              <a:solidFill>
                <a:prstClr val="black"/>
              </a:solidFill>
              <a:latin typeface="Times New Roman" pitchFamily="18" charset="0"/>
              <a:cs typeface="Times New Roman" pitchFamily="18" charset="0"/>
            </a:endParaRPr>
          </a:p>
          <a:p>
            <a:pPr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4</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a:solidFill>
                  <a:srgbClr val="000000"/>
                </a:solidFill>
                <a:latin typeface="Times New Roman" panose="02020603050405020304" pitchFamily="18" charset="0"/>
                <a:cs typeface="Times New Roman" panose="02020603050405020304" pitchFamily="18" charset="0"/>
              </a:rPr>
              <a:t>тамыз ауа 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03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04 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20-22</a:t>
            </a:r>
            <a:r>
              <a:rPr lang="kk-KZ" sz="1100" dirty="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32170</TotalTime>
  <Words>558</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4414</cp:revision>
  <cp:lastPrinted>2021-07-01T07:38:07Z</cp:lastPrinted>
  <dcterms:created xsi:type="dcterms:W3CDTF">2018-03-27T06:03:00Z</dcterms:created>
  <dcterms:modified xsi:type="dcterms:W3CDTF">2026-08-02T07:01:37Z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