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27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804035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№214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830855"/>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38526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02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03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таңертең және күндіз жаңбыр, найзағай. Ж</a:t>
            </a:r>
            <a:r>
              <a:rPr lang="kk-KZ" sz="1200" dirty="0">
                <a:effectLst/>
                <a:latin typeface="Times New Roman" panose="02020603050405020304" pitchFamily="18" charset="0"/>
                <a:ea typeface="Times New Roman" panose="02020603050405020304" pitchFamily="18" charset="0"/>
              </a:rPr>
              <a:t>ел шығыстан, оңтүстік-шығыстан соғады, күші </a:t>
            </a:r>
            <a:r>
              <a:rPr lang="kk-KZ" sz="1200" dirty="0">
                <a:latin typeface="Times New Roman" panose="02020603050405020304" pitchFamily="18" charset="0"/>
                <a:ea typeface="Times New Roman" panose="02020603050405020304" pitchFamily="18" charset="0"/>
              </a:rPr>
              <a:t>5-10, күндіз екпіні 15-20</a:t>
            </a:r>
            <a:r>
              <a:rPr lang="kk-KZ" sz="1200" dirty="0">
                <a:solidFill>
                  <a:prstClr val="black"/>
                </a:solidFill>
                <a:latin typeface="Times New Roman" pitchFamily="18" charset="0"/>
                <a:cs typeface="Times New Roman" pitchFamily="18" charset="0"/>
              </a:rPr>
              <a:t>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18-20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қатты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ыстық</a:t>
            </a:r>
            <a:r>
              <a:rPr lang="ru-RU" sz="1200" dirty="0">
                <a:solidFill>
                  <a:prstClr val="black"/>
                </a:solidFill>
                <a:latin typeface="Times New Roman" pitchFamily="18" charset="0"/>
                <a:cs typeface="Times New Roman" pitchFamily="18" charset="0"/>
              </a:rPr>
              <a:t> 35-37 градус.</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04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03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04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Жел </a:t>
            </a:r>
            <a:r>
              <a:rPr lang="kk-KZ" sz="1200" dirty="0">
                <a:latin typeface="Times New Roman" panose="02020603050405020304" pitchFamily="18" charset="0"/>
                <a:ea typeface="Times New Roman" panose="02020603050405020304" pitchFamily="18" charset="0"/>
              </a:rPr>
              <a:t>шығыстан </a:t>
            </a:r>
            <a:r>
              <a:rPr lang="kk-KZ" sz="1200" dirty="0">
                <a:solidFill>
                  <a:prstClr val="black"/>
                </a:solidFill>
                <a:latin typeface="Times New Roman" pitchFamily="18" charset="0"/>
                <a:cs typeface="Times New Roman" pitchFamily="18" charset="0"/>
              </a:rPr>
              <a:t>соғады, күші 5-10 м/с. Ауа температурасы 19-21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39781" y="348097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3" name="Таблица 2">
            <a:extLst>
              <a:ext uri="{FF2B5EF4-FFF2-40B4-BE49-F238E27FC236}">
                <a16:creationId xmlns:a16="http://schemas.microsoft.com/office/drawing/2014/main" id="{CFFB6B77-FE7D-6A5B-982C-F69F830C5CDF}"/>
              </a:ext>
            </a:extLst>
          </p:cNvPr>
          <p:cNvGraphicFramePr>
            <a:graphicFrameLocks noGrp="1"/>
          </p:cNvGraphicFramePr>
          <p:nvPr>
            <p:extLst>
              <p:ext uri="{D42A27DB-BD31-4B8C-83A1-F6EECF244321}">
                <p14:modId xmlns:p14="http://schemas.microsoft.com/office/powerpoint/2010/main" val="1869968578"/>
              </p:ext>
            </p:extLst>
          </p:nvPr>
        </p:nvGraphicFramePr>
        <p:xfrm>
          <a:off x="5034306" y="4314800"/>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0,876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1942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0,599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2" name="TextBox 13">
            <a:extLst>
              <a:ext uri="{FF2B5EF4-FFF2-40B4-BE49-F238E27FC236}">
                <a16:creationId xmlns:a16="http://schemas.microsoft.com/office/drawing/2014/main" id="{CB633C95-6981-4513-CD46-70F52495DF0B}"/>
              </a:ext>
            </a:extLst>
          </p:cNvPr>
          <p:cNvSpPr txBox="1"/>
          <p:nvPr/>
        </p:nvSpPr>
        <p:spPr>
          <a:xfrm>
            <a:off x="5050369" y="2456811"/>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606167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 / Эрнст Л.В.</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25923</TotalTime>
  <Words>674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5025</cp:revision>
  <cp:lastPrinted>2021-07-01T03:56:27Z</cp:lastPrinted>
  <dcterms:created xsi:type="dcterms:W3CDTF">2018-03-27T06:03:00Z</dcterms:created>
  <dcterms:modified xsi:type="dcterms:W3CDTF">2026-08-02T07:27:13Z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