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2861"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198546"/>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88513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03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Оңтүстік-шығыстан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батысқа</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5-10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28-30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04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03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ауысады</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17-19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260639"/>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03 тамызда </a:t>
            </a:r>
            <a:r>
              <a:rPr lang="kk-KZ" altLang="en-US" sz="1200" dirty="0" smtClean="0">
                <a:solidFill>
                  <a:schemeClr val="tx1"/>
                </a:solidFill>
                <a:latin typeface="Times New Roman" pitchFamily="18" charset="0"/>
                <a:cs typeface="Times New Roman" pitchFamily="18" charset="0"/>
                <a:sym typeface="+mn-ea"/>
              </a:rPr>
              <a:t>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03 тамызда күндіз және 04 тамызда </a:t>
            </a:r>
            <a:r>
              <a:rPr lang="kk-KZ" altLang="en-US" sz="1200" dirty="0" smtClean="0">
                <a:solidFill>
                  <a:schemeClr val="tx1"/>
                </a:solidFill>
                <a:latin typeface="Times New Roman" pitchFamily="18" charset="0"/>
                <a:cs typeface="Times New Roman" pitchFamily="18" charset="0"/>
                <a:sym typeface="+mn-ea"/>
              </a:rPr>
              <a:t>түнд</a:t>
            </a:r>
            <a:r>
              <a:rPr lang="kk-KZ" altLang="en-US" sz="1200" b="1" dirty="0" smtClean="0">
                <a:solidFill>
                  <a:schemeClr val="tx1"/>
                </a:solidFill>
                <a:latin typeface="Times New Roman" pitchFamily="18" charset="0"/>
                <a:cs typeface="Times New Roman" pitchFamily="18" charset="0"/>
                <a:sym typeface="+mn-ea"/>
              </a:rPr>
              <a:t>е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758134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6785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26043</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5289</cp:revision>
  <cp:lastPrinted>2021-07-01T03:56:27Z</cp:lastPrinted>
  <dcterms:created xsi:type="dcterms:W3CDTF">2018-03-27T06:03:00Z</dcterms:created>
  <dcterms:modified xsi:type="dcterms:W3CDTF">2026-08-02T08:13:20Z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