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225631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03</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02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кей уақыттарда жаңбыр жауады, найзағай күтіледі. Оңтүстік-батыстан жел соғады, күші  9-14, күндіз екпіні 15 м/с. Ауа температурасы түнде 15-17, күндіз 26-28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03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1-6 м/с. Ауа температурасы 19-21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512212763"/>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22864</TotalTime>
  <Words>581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4389</cp:revision>
  <cp:lastPrinted>2021-07-01T07:38:07Z</cp:lastPrinted>
  <dcterms:created xsi:type="dcterms:W3CDTF">2018-03-27T06:03:00Z</dcterms:created>
  <dcterms:modified xsi:type="dcterms:W3CDTF">2026-08-02T07:19:19Z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