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284731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3907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03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itchFamily="18" charset="0"/>
                <a:cs typeface="Times New Roman" pitchFamily="18" charset="0"/>
              </a:rPr>
              <a:t>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8-13,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20-22,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32-34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22-24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0836327"/>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28874</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5342</cp:revision>
  <cp:lastPrinted>2021-07-01T07:38:07Z</cp:lastPrinted>
  <dcterms:created xsi:type="dcterms:W3CDTF">2018-03-27T06:03:00Z</dcterms:created>
  <dcterms:modified xsi:type="dcterms:W3CDTF">2026-08-02T08:17:21Z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