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58" y="-78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199549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02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02</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973869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0.735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42263"/>
            <a:ext cx="4257035" cy="1869743"/>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03</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02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03</a:t>
            </a:r>
            <a:r>
              <a:rPr lang="kk-KZ" sz="1050" b="1" kern="1400" dirty="0">
                <a:latin typeface="Times New Roman" panose="02020603050405020304" pitchFamily="18" charset="0"/>
                <a:cs typeface="Times New Roman" panose="02020603050405020304" pitchFamily="18" charset="0"/>
              </a:rPr>
              <a:t>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 күндіз бұршақ, дауыл. Солтүстік-батыстан жел соғады, күші 9-14, күндіз екпіні 15-20 м/с. Ауа температурасы түнде 18-20, күндіз 32-34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04</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03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04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 Солтүстік-шығыстан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5-10</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56620</TotalTime>
  <Words>610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7894</cp:revision>
  <cp:lastPrinted>2025-07-15T07:11:11Z</cp:lastPrinted>
  <dcterms:created xsi:type="dcterms:W3CDTF">2018-03-27T06:03:00Z</dcterms:created>
  <dcterms:modified xsi:type="dcterms:W3CDTF">2026-08-02T06:33:21Z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