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04039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a:t>
            </a:r>
            <a:r>
              <a:rPr lang="kk-KZ" sz="1200" dirty="0">
                <a:effectLst/>
                <a:latin typeface="Times New Roman" panose="02020603050405020304" pitchFamily="18" charset="0"/>
                <a:ea typeface="Times New Roman" panose="02020603050405020304" pitchFamily="18" charset="0"/>
              </a:rPr>
              <a:t>ел оңтүстік-шығыстан соғады, күші 3-8</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33-35 градус.</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a:t>
            </a:r>
            <a:r>
              <a:rPr lang="kk-KZ" sz="1200" dirty="0">
                <a:latin typeface="Times New Roman" panose="02020603050405020304" pitchFamily="18" charset="0"/>
                <a:ea typeface="Times New Roman" panose="02020603050405020304" pitchFamily="18" charset="0"/>
              </a:rPr>
              <a:t>ңтүстік-шығыстан </a:t>
            </a:r>
            <a:r>
              <a:rPr lang="kk-KZ" sz="1200" dirty="0">
                <a:solidFill>
                  <a:prstClr val="black"/>
                </a:solidFill>
                <a:latin typeface="Times New Roman" pitchFamily="18" charset="0"/>
                <a:cs typeface="Times New Roman" pitchFamily="18" charset="0"/>
              </a:rPr>
              <a:t>соғады, күші 3-8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73331" y="2493460"/>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798972311"/>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0,621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a:solidFill>
                            <a:schemeClr val="tx1"/>
                          </a:solidFill>
                          <a:latin typeface="Times New Roman" panose="02020603050405020304" pitchFamily="18" charset="0"/>
                          <a:cs typeface="Times New Roman" panose="02020603050405020304" pitchFamily="18" charset="0"/>
                        </a:rPr>
                        <a:t>1,263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Ризабекова С.С.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25913</TotalTime>
  <Words>661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5021</cp:revision>
  <cp:lastPrinted>2021-07-01T03:56:27Z</cp:lastPrinted>
  <dcterms:created xsi:type="dcterms:W3CDTF">2018-03-27T06:03:00Z</dcterms:created>
  <dcterms:modified xsi:type="dcterms:W3CDTF">2026-08-01T07:11:58Z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