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97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39138884"/>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№213</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01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280212494"/>
              </p:ext>
            </p:extLst>
          </p:nvPr>
        </p:nvGraphicFramePr>
        <p:xfrm>
          <a:off x="4842656" y="6375463"/>
          <a:ext cx="4955395" cy="320040"/>
        </p:xfrm>
        <a:graphic>
          <a:graphicData uri="http://schemas.openxmlformats.org/drawingml/2006/table">
            <a:tbl>
              <a:tblPr/>
              <a:tblGrid>
                <a:gridCol w="4955395">
                  <a:extLst>
                    <a:ext uri="{9D8B030D-6E8A-4147-A177-3AD203B41FA5}">
                      <a16:colId xmlns:a16="http://schemas.microsoft.com/office/drawing/2014/main" val="20000"/>
                    </a:ext>
                  </a:extLst>
                </a:gridCol>
              </a:tblGrid>
              <a:tr h="1801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00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19474" y="3963132"/>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 </a:t>
            </a:r>
            <a:r>
              <a:rPr lang="ru-RU" altLang="ru-RU" sz="1200" b="1" dirty="0" err="1">
                <a:latin typeface="Times New Roman" panose="02020603050405020304" pitchFamily="18" charset="0"/>
                <a:cs typeface="Times New Roman" panose="02020603050405020304" pitchFamily="18" charset="0"/>
              </a:rPr>
              <a:t>тамыздағы</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02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01 тамыз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02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күндіз жаңбыр, найзағай. Жел о</a:t>
            </a:r>
            <a:r>
              <a:rPr lang="kk-KZ" sz="1200" dirty="0">
                <a:effectLst/>
                <a:latin typeface="Times New Roman" panose="02020603050405020304" pitchFamily="18" charset="0"/>
                <a:ea typeface="Times New Roman" panose="02020603050405020304" pitchFamily="18" charset="0"/>
              </a:rPr>
              <a:t>ңтүстік-шығыстан соғады, күші түнде 5-10, күндіз 9-14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16-18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қатты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ыстық</a:t>
            </a:r>
            <a:r>
              <a:rPr lang="ru-RU" sz="1200" dirty="0">
                <a:solidFill>
                  <a:prstClr val="black"/>
                </a:solidFill>
                <a:latin typeface="Times New Roman" pitchFamily="18" charset="0"/>
                <a:cs typeface="Times New Roman" pitchFamily="18" charset="0"/>
              </a:rPr>
              <a:t> 35-37 градус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altLang="ru-RU" sz="1200" b="1" dirty="0">
              <a:latin typeface="Times New Roman" pitchFamily="18" charset="0"/>
              <a:cs typeface="Times New Roman" pitchFamily="18" charset="0"/>
            </a:endParaRP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03 </a:t>
            </a:r>
            <a:r>
              <a:rPr lang="ru-RU" altLang="ru-RU" sz="1200" b="1" dirty="0" err="1">
                <a:latin typeface="Times New Roman" pitchFamily="18" charset="0"/>
                <a:cs typeface="Times New Roman"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altLang="ru-RU" sz="1200" b="1" dirty="0">
                <a:latin typeface="Times New Roman" pitchFamily="18" charset="0"/>
                <a:cs typeface="Times New Roman" pitchFamily="18" charset="0"/>
              </a:rPr>
              <a:t>02 </a:t>
            </a:r>
            <a:r>
              <a:rPr lang="ru-RU" altLang="ru-RU" sz="1200" b="1" dirty="0" err="1">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03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о</a:t>
            </a:r>
            <a:r>
              <a:rPr lang="kk-KZ" sz="1200" dirty="0">
                <a:latin typeface="Times New Roman" panose="02020603050405020304" pitchFamily="18" charset="0"/>
                <a:ea typeface="Times New Roman" panose="02020603050405020304" pitchFamily="18" charset="0"/>
              </a:rPr>
              <a:t>ңтүстік-шығыстан</a:t>
            </a:r>
            <a:r>
              <a:rPr lang="kk-KZ" sz="1200" dirty="0">
                <a:solidFill>
                  <a:prstClr val="black"/>
                </a:solidFill>
                <a:latin typeface="Times New Roman" pitchFamily="18" charset="0"/>
                <a:cs typeface="Times New Roman" pitchFamily="18" charset="0"/>
              </a:rPr>
              <a:t> соғады, күші 5-10 м/с. Ауа температурасы 18-20 жылы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4972892" y="3530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3" name="TextBox 13">
            <a:extLst>
              <a:ext uri="{FF2B5EF4-FFF2-40B4-BE49-F238E27FC236}">
                <a16:creationId xmlns:a16="http://schemas.microsoft.com/office/drawing/2014/main" id="{1CB38D1D-532B-D7D1-17C0-5DEFC35A0EC2}"/>
              </a:ext>
            </a:extLst>
          </p:cNvPr>
          <p:cNvSpPr txBox="1"/>
          <p:nvPr/>
        </p:nvSpPr>
        <p:spPr>
          <a:xfrm>
            <a:off x="4980268" y="23503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2">
            <a:extLst>
              <a:ext uri="{FF2B5EF4-FFF2-40B4-BE49-F238E27FC236}">
                <a16:creationId xmlns:a16="http://schemas.microsoft.com/office/drawing/2014/main" id="{F1683289-0CE8-DC44-3243-5F80B8820CF5}"/>
              </a:ext>
            </a:extLst>
          </p:cNvPr>
          <p:cNvGraphicFramePr>
            <a:graphicFrameLocks noGrp="1"/>
          </p:cNvGraphicFramePr>
          <p:nvPr>
            <p:extLst>
              <p:ext uri="{D42A27DB-BD31-4B8C-83A1-F6EECF244321}">
                <p14:modId xmlns:p14="http://schemas.microsoft.com/office/powerpoint/2010/main" val="447778882"/>
              </p:ext>
            </p:extLst>
          </p:nvPr>
        </p:nvGraphicFramePr>
        <p:xfrm>
          <a:off x="4959597" y="4412930"/>
          <a:ext cx="4691064" cy="177004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24899">
                  <a:extLst>
                    <a:ext uri="{9D8B030D-6E8A-4147-A177-3AD203B41FA5}">
                      <a16:colId xmlns:a16="http://schemas.microsoft.com/office/drawing/2014/main" val="1276116030"/>
                    </a:ext>
                  </a:extLst>
                </a:gridCol>
                <a:gridCol w="1461069">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0,091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2718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0,544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185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0,923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0,024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1,050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5011995" y="6256863"/>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Жиембаева Д.А</a:t>
            </a:r>
            <a:r>
              <a:rPr lang="kk-KZ" altLang="ru-RU" sz="1200" b="1" i="1">
                <a:solidFill>
                  <a:srgbClr val="000000"/>
                </a:solidFill>
                <a:latin typeface="Times New Roman" panose="02020603050405020304" pitchFamily="18" charset="0"/>
                <a:cs typeface="Times New Roman" panose="02020603050405020304" pitchFamily="18" charset="0"/>
              </a:rPr>
              <a:t>./ Ризабекова С.С.</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20668</TotalTime>
  <Words>603</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4637</cp:revision>
  <cp:lastPrinted>2021-07-01T03:56:27Z</cp:lastPrinted>
  <dcterms:created xsi:type="dcterms:W3CDTF">2018-03-27T06:03:00Z</dcterms:created>
  <dcterms:modified xsi:type="dcterms:W3CDTF">2026-08-01T07:18:21Z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