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351953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02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солтүстік-батыстан соғады, күші 7-12 м/с. Ауаның температурасы түнде 21-23 градус жылы, күндіз 38-40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03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батыстан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20-22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9724262"/>
              </p:ext>
            </p:extLst>
          </p:nvPr>
        </p:nvGraphicFramePr>
        <p:xfrm>
          <a:off x="5026096" y="4531958"/>
          <a:ext cx="4691064" cy="1888864"/>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2000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731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0.754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5532905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18161</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4416</cp:revision>
  <cp:lastPrinted>2021-07-01T07:38:07Z</cp:lastPrinted>
  <dcterms:created xsi:type="dcterms:W3CDTF">2018-03-27T06:03:00Z</dcterms:created>
  <dcterms:modified xsi:type="dcterms:W3CDTF">2026-08-01T06:05:19Z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