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045594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21</a:t>
                      </a:r>
                      <a:r>
                        <a:rPr lang="kk-KZ"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745493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04</a:t>
                      </a:r>
                      <a:r>
                        <a:rPr lang="kk-KZ"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480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kk-KZ" sz="1100" b="0" i="0" u="none" strike="noStrike" dirty="0">
                          <a:solidFill>
                            <a:srgbClr val="000000"/>
                          </a:solidFill>
                          <a:effectLst/>
                          <a:latin typeface="Calibri" panose="020F0502020204030204" pitchFamily="34" charset="0"/>
                        </a:rPr>
                        <a:t>96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a:latin typeface="Times New Roman" panose="02020603050405020304" pitchFamily="18" charset="0"/>
                <a:cs typeface="Times New Roman" panose="02020603050405020304" pitchFamily="18" charset="0"/>
              </a:rPr>
              <a:t>02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01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02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таңертең және күндіз аздаған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3</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02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03 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32164</TotalTime>
  <Words>563</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4411</cp:revision>
  <cp:lastPrinted>2021-07-01T07:38:07Z</cp:lastPrinted>
  <dcterms:created xsi:type="dcterms:W3CDTF">2018-03-27T06:03:00Z</dcterms:created>
  <dcterms:modified xsi:type="dcterms:W3CDTF">2026-08-01T07:05:27Z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