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943390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5892557"/>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0</a:t>
            </a:r>
            <a:r>
              <a:rPr lang="kk-KZ" altLang="ru-RU" sz="1100" b="1" dirty="0" smtClean="0">
                <a:latin typeface="Times New Roman" panose="02020603050405020304" pitchFamily="18" charset="0"/>
                <a:cs typeface="Times New Roman" panose="02020603050405020304" pitchFamily="18" charset="0"/>
              </a:rPr>
              <a:t>1 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a:solidFill>
                  <a:srgbClr val="000000"/>
                </a:solidFill>
                <a:latin typeface="Times New Roman"/>
              </a:rPr>
              <a:t>Жел </a:t>
            </a:r>
            <a:r>
              <a:rPr lang="kk-KZ" sz="1100" dirty="0" smtClean="0">
                <a:solidFill>
                  <a:srgbClr val="000000"/>
                </a:solidFill>
                <a:latin typeface="Times New Roman"/>
              </a:rPr>
              <a:t>солтүстік-батыстан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9-14 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15-17, </a:t>
            </a:r>
            <a:r>
              <a:rPr lang="kk-KZ" sz="1100" dirty="0">
                <a:solidFill>
                  <a:srgbClr val="000000"/>
                </a:solidFill>
                <a:latin typeface="Times New Roman"/>
              </a:rPr>
              <a:t>күндіз </a:t>
            </a:r>
            <a:r>
              <a:rPr lang="kk-KZ" sz="1100" dirty="0" smtClean="0">
                <a:solidFill>
                  <a:srgbClr val="000000"/>
                </a:solidFill>
                <a:latin typeface="Times New Roman"/>
              </a:rPr>
              <a:t>28-30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03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Жел </a:t>
            </a:r>
            <a:r>
              <a:rPr lang="kk-KZ" sz="1100" dirty="0" smtClean="0">
                <a:solidFill>
                  <a:srgbClr val="000000"/>
                </a:solidFill>
                <a:latin typeface="Times New Roman"/>
              </a:rPr>
              <a:t>солтүстік-батыстан, солтүстіктен</a:t>
            </a:r>
            <a:r>
              <a:rPr lang="kk-KZ" sz="1100" dirty="0" smtClean="0">
                <a:solidFill>
                  <a:srgbClr val="000000"/>
                </a:solidFill>
                <a:latin typeface="Times New Roman"/>
              </a:rPr>
              <a:t> </a:t>
            </a:r>
            <a:r>
              <a:rPr lang="kk-KZ" sz="1100" dirty="0" smtClean="0">
                <a:solidFill>
                  <a:srgbClr val="000000"/>
                </a:solidFill>
                <a:latin typeface="Times New Roman"/>
              </a:rPr>
              <a:t>соғады, күші 9-14 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15-17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43856</TotalTime>
  <Words>563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7877</cp:revision>
  <cp:lastPrinted>2021-07-01T03:56:27Z</cp:lastPrinted>
  <dcterms:created xsi:type="dcterms:W3CDTF">2018-03-27T06:03:00Z</dcterms:created>
  <dcterms:modified xsi:type="dcterms:W3CDTF">2026-08-01T07:06:06Z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