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47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01 </a:t>
                      </a:r>
                      <a:r>
                        <a:rPr lang="kk-KZ" altLang="ru-RU" sz="1200" b="0" i="1" dirty="0" smtClean="0">
                          <a:solidFill>
                            <a:srgbClr val="000000"/>
                          </a:solidFill>
                          <a:latin typeface="Times New Roman" pitchFamily="18" charset="0"/>
                          <a:cs typeface="Times New Roman"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itchFamily="18" charset="0"/>
                <a:cs typeface="Times New Roman"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4826649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0</a:t>
            </a:r>
            <a:r>
              <a:rPr lang="kk-KZ" sz="1100" b="1" dirty="0" smtClean="0">
                <a:solidFill>
                  <a:srgbClr val="000000"/>
                </a:solidFill>
                <a:latin typeface="Times New Roman" pitchFamily="18" charset="0"/>
                <a:cs typeface="Times New Roman" pitchFamily="18" charset="0"/>
              </a:rPr>
              <a:t>1 </a:t>
            </a:r>
            <a:r>
              <a:rPr lang="kk-KZ" altLang="ru-RU" sz="1100" b="1" dirty="0" smtClean="0">
                <a:solidFill>
                  <a:srgbClr val="000000"/>
                </a:solidFill>
                <a:latin typeface="Times New Roman" pitchFamily="18" charset="0"/>
                <a:cs typeface="Times New Roman" pitchFamily="18" charset="0"/>
              </a:rPr>
              <a:t>тамыз</a:t>
            </a:r>
            <a:r>
              <a:rPr lang="kk-KZ" sz="1100" b="1" dirty="0" smtClean="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Бұлтты, жаңбыр, найзағай, күндіз </a:t>
            </a:r>
            <a:r>
              <a:rPr lang="kk-KZ" sz="1100" dirty="0" smtClean="0">
                <a:latin typeface="Times New Roman" pitchFamily="18" charset="0"/>
                <a:cs typeface="Times New Roman" pitchFamily="18" charset="0"/>
              </a:rPr>
              <a:t>бұршақ, дауыл. Оңтүстік-шығыстан жел соғады, түнде күші 7-12, күндіз 9-14, екпіні 15-20, кей уақыттарда 23 м/с. Ауа температурасы түнде 17-19, күндіз 26-28 градус жылы.</a:t>
            </a:r>
            <a:endParaRPr lang="kk-KZ" sz="1100" dirty="0">
              <a:latin typeface="Times New Roman" pitchFamily="18" charset="0"/>
              <a:cs typeface="Times New Roman" pitchFamily="18" charset="0"/>
            </a:endParaRP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02</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03</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Оңтүстік-батыстан </a:t>
            </a:r>
            <a:r>
              <a:rPr lang="kk-KZ" sz="1100" dirty="0" smtClean="0">
                <a:latin typeface="Times New Roman" pitchFamily="18" charset="0"/>
                <a:cs typeface="Times New Roman" pitchFamily="18" charset="0"/>
              </a:rPr>
              <a:t>жел соғады, </a:t>
            </a:r>
            <a:r>
              <a:rPr lang="kk-KZ" sz="1100" dirty="0">
                <a:latin typeface="Times New Roman" pitchFamily="18" charset="0"/>
                <a:cs typeface="Times New Roman" pitchFamily="18" charset="0"/>
              </a:rPr>
              <a:t>күші  9-14 м/с. Ауа температурасы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02</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03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18725</TotalTime>
  <Words>563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8375</cp:revision>
  <cp:lastPrinted>2021-07-01T03:56:27Z</cp:lastPrinted>
  <dcterms:created xsi:type="dcterms:W3CDTF">2018-03-27T06:03:00Z</dcterms:created>
  <dcterms:modified xsi:type="dcterms:W3CDTF">2026-08-01T09:04:10Z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