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02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01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02</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 күндіз </a:t>
            </a:r>
            <a:r>
              <a:rPr lang="kk-KZ" sz="1200" dirty="0" smtClean="0">
                <a:latin typeface="Times New Roman" pitchFamily="18" charset="0"/>
                <a:cs typeface="Times New Roman" pitchFamily="18" charset="0"/>
              </a:rPr>
              <a:t>37-39 </a:t>
            </a:r>
            <a:r>
              <a:rPr lang="kk-KZ" sz="1200" dirty="0" smtClean="0">
                <a:latin typeface="Times New Roman" pitchFamily="18" charset="0"/>
                <a:cs typeface="Times New Roman" pitchFamily="18" charset="0"/>
              </a:rPr>
              <a:t>градус қатты ыстық.</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03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03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5-10 м/с. Ауа температурасы 15-17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95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0,19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554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0,11</a:t>
                      </a:r>
                      <a:endParaRPr lang="ru-RU" sz="1200" b="0" i="0" u="none" strike="noStrike" dirty="0" smtClean="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56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0,28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0,18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Айтуган А</a:t>
            </a:r>
            <a:r>
              <a:rPr lang="kk-KZ" altLang="ru-RU" sz="1400" b="1" i="1" dirty="0" smtClean="0">
                <a:solidFill>
                  <a:srgbClr val="000000"/>
                </a:solidFill>
                <a:latin typeface="Times New Roman" panose="02020603050405020304" pitchFamily="18" charset="0"/>
                <a:cs typeface="Times New Roman" panose="02020603050405020304" pitchFamily="18" charset="0"/>
              </a:rPr>
              <a:t>.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23098</TotalTime>
  <Words>526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6029</cp:revision>
  <cp:lastPrinted>2021-07-01T03:56:27Z</cp:lastPrinted>
  <dcterms:created xsi:type="dcterms:W3CDTF">2018-03-27T06:03:00Z</dcterms:created>
  <dcterms:modified xsi:type="dcterms:W3CDTF">2026-08-01T06:29:22Z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