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238040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itchFamily="18" charset="0"/>
              </a:rPr>
              <a:t>31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Күндіз бұршақ күтіледі. Оңтүстік-шығыстан жел соғады, күші 9-14, күндіз екпіні 15 м/с. Ауа температурасы түнде 21-23, күндіз 30-32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тамызға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kk-KZ" altLang="ru-RU" sz="1200" b="1" dirty="0">
                <a:latin typeface="Times New Roman" panose="02020603050405020304" pitchFamily="18" charset="0"/>
                <a:cs typeface="Times New Roman" pitchFamily="18" charset="0"/>
              </a:rPr>
              <a:t>тамыз</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2-7 м/с. Ауа температурасы 19-21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82640311"/>
              </p:ext>
            </p:extLst>
          </p:nvPr>
        </p:nvGraphicFramePr>
        <p:xfrm>
          <a:off x="5014637" y="4556016"/>
          <a:ext cx="4572000" cy="1853467"/>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390241">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871">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8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0.648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871">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0.414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3871">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22822</TotalTime>
  <Words>584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4387</cp:revision>
  <cp:lastPrinted>2021-07-01T07:38:07Z</cp:lastPrinted>
  <dcterms:created xsi:type="dcterms:W3CDTF">2018-03-27T06:03:00Z</dcterms:created>
  <dcterms:modified xsi:type="dcterms:W3CDTF">2026-07-31T07:29:40Z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