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915"/>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212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31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645024"/>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826649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31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01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жаңбыр, найзағай, күндіз бұршақ.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20-22, күндіз 29-31 градус 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kern="0" dirty="0">
                <a:solidFill>
                  <a:srgbClr val="000000"/>
                </a:solidFill>
                <a:latin typeface="Times New Roman" pitchFamily="18" charset="0"/>
                <a:ea typeface="Calibri"/>
                <a:cs typeface="Times New Roman" pitchFamily="18" charset="0"/>
                <a:sym typeface="Calibri"/>
              </a:rPr>
              <a:t>01</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02</a:t>
            </a:r>
            <a:r>
              <a:rPr lang="kk-KZ"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Оңтүстік-батыстан соғатын</a:t>
            </a:r>
            <a:r>
              <a:rPr lang="kk-KZ" sz="1100" dirty="0"/>
              <a:t> </a:t>
            </a:r>
            <a:r>
              <a:rPr lang="kk-KZ" sz="1100" dirty="0">
                <a:latin typeface="Times New Roman" pitchFamily="18" charset="0"/>
                <a:cs typeface="Times New Roman" pitchFamily="18" charset="0"/>
              </a:rPr>
              <a:t>жел, Солтүстік-батысқа ауысады, күші  9-14 м/с. Ауа </a:t>
            </a:r>
            <a:r>
              <a:rPr lang="kk-KZ" sz="1100">
                <a:latin typeface="Times New Roman" pitchFamily="18" charset="0"/>
                <a:cs typeface="Times New Roman" pitchFamily="18" charset="0"/>
              </a:rPr>
              <a:t>температурасы 17-19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97016" y="3140968"/>
            <a:ext cx="4608512"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204864"/>
            <a:ext cx="4680520" cy="93871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01</a:t>
            </a:r>
            <a:r>
              <a:rPr lang="kk-KZ" sz="1100" dirty="0">
                <a:solidFill>
                  <a:schemeClr val="tx1"/>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02 </a:t>
            </a:r>
            <a:r>
              <a:rPr lang="kk-KZ" altLang="ru-RU" sz="1100" dirty="0">
                <a:solidFill>
                  <a:srgbClr val="000000"/>
                </a:solidFill>
                <a:latin typeface="Times New Roman" pitchFamily="18" charset="0"/>
                <a:cs typeface="Times New Roman" pitchFamily="18" charset="0"/>
              </a:rPr>
              <a:t>тамыз</a:t>
            </a:r>
            <a:r>
              <a:rPr lang="kk-KZ" sz="1100" dirty="0">
                <a:solidFill>
                  <a:schemeClr val="tx1"/>
                </a:solidFill>
                <a:latin typeface="Times New Roman" pitchFamily="18" charset="0"/>
                <a:cs typeface="Times New Roman" pitchFamily="18" charset="0"/>
              </a:rPr>
              <a:t>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18723</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8372</cp:revision>
  <cp:lastPrinted>2021-07-01T03:56:27Z</cp:lastPrinted>
  <dcterms:created xsi:type="dcterms:W3CDTF">2018-03-27T06:03:00Z</dcterms:created>
  <dcterms:modified xsi:type="dcterms:W3CDTF">2026-07-31T06:59:54Z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