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9467572"/>
              </p:ext>
            </p:extLst>
          </p:nvPr>
        </p:nvGraphicFramePr>
        <p:xfrm>
          <a:off x="300038" y="2422817"/>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9126" y="255132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13734222"/>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384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kk-KZ" altLang="ru-RU" sz="1100" b="1" dirty="0" smtClean="0">
                <a:latin typeface="Times New Roman" panose="02020603050405020304" pitchFamily="18" charset="0"/>
                <a:cs typeface="Times New Roman" panose="02020603050405020304" pitchFamily="18" charset="0"/>
              </a:rPr>
              <a:t>01 тамызға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1 </a:t>
            </a:r>
            <a:r>
              <a:rPr lang="kk-KZ" altLang="ru-RU" sz="1100" b="1" dirty="0" smtClean="0">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тамыз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 солтүстіктен,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30-32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0</a:t>
            </a:r>
            <a:r>
              <a:rPr lang="kk-KZ" sz="1100" b="1" dirty="0" smtClean="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тамыз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01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02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8639" y="342585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32162</TotalTime>
  <Words>561</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4409</cp:revision>
  <cp:lastPrinted>2021-07-01T07:38:07Z</cp:lastPrinted>
  <dcterms:created xsi:type="dcterms:W3CDTF">2018-03-27T06:03:00Z</dcterms:created>
  <dcterms:modified xsi:type="dcterms:W3CDTF">2026-07-31T06:24:34Z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