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549" autoAdjust="0"/>
  </p:normalViewPr>
  <p:slideViewPr>
    <p:cSldViewPr showGuides="1">
      <p:cViewPr>
        <p:scale>
          <a:sx n="125" d="100"/>
          <a:sy n="125" d="100"/>
        </p:scale>
        <p:origin x="-1723"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46359815"/>
              </p:ext>
            </p:extLst>
          </p:nvPr>
        </p:nvGraphicFramePr>
        <p:xfrm>
          <a:off x="272480" y="2435444"/>
          <a:ext cx="4392488" cy="2927457"/>
        </p:xfrm>
        <a:graphic>
          <a:graphicData uri="http://schemas.openxmlformats.org/drawingml/2006/table">
            <a:tbl>
              <a:tblPr/>
              <a:tblGrid>
                <a:gridCol w="4392488">
                  <a:extLst>
                    <a:ext uri="{9D8B030D-6E8A-4147-A177-3AD203B41FA5}">
                      <a16:colId xmlns:a16="http://schemas.microsoft.com/office/drawing/2014/main" xmlns="" val="20000"/>
                    </a:ext>
                  </a:extLst>
                </a:gridCol>
              </a:tblGrid>
              <a:tr h="22176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№212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31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31 </a:t>
            </a:r>
            <a:r>
              <a:rPr lang="kk-KZ" sz="1200" b="1" dirty="0">
                <a:latin typeface="Times New Roman" panose="02020603050405020304" pitchFamily="18" charset="0"/>
                <a:cs typeface="Times New Roman" panose="02020603050405020304" pitchFamily="18" charset="0"/>
              </a:rPr>
              <a:t>шілде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239074"/>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01 тамызға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sz="1200" b="1" dirty="0" smtClean="0">
                <a:latin typeface="Times New Roman" panose="02020603050405020304" pitchFamily="18" charset="0"/>
                <a:cs typeface="Times New Roman" panose="02020603050405020304" pitchFamily="18" charset="0"/>
              </a:rPr>
              <a:t>31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01 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ru-RU" sz="1150" dirty="0" err="1">
                <a:latin typeface="Times New Roman" pitchFamily="18" charset="0"/>
                <a:cs typeface="Times New Roman" pitchFamily="18" charset="0"/>
              </a:rPr>
              <a:t>Көшпелі</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бұлтты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күндіз</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аздаған</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жаңбыр</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найзағай</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Оңтүстік-шығыстан</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соғатын</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жел</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солтүстік-батысқа</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ауысады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күші</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түнде</a:t>
            </a:r>
            <a:r>
              <a:rPr lang="ru-RU" sz="1150" dirty="0">
                <a:latin typeface="Times New Roman" pitchFamily="18" charset="0"/>
                <a:cs typeface="Times New Roman" pitchFamily="18" charset="0"/>
              </a:rPr>
              <a:t> 2-7, </a:t>
            </a:r>
            <a:r>
              <a:rPr lang="ru-RU" sz="1150" dirty="0" err="1">
                <a:latin typeface="Times New Roman" pitchFamily="18" charset="0"/>
                <a:cs typeface="Times New Roman" pitchFamily="18" charset="0"/>
              </a:rPr>
              <a:t>күндіз</a:t>
            </a:r>
            <a:r>
              <a:rPr lang="ru-RU" sz="1150" dirty="0">
                <a:latin typeface="Times New Roman" pitchFamily="18" charset="0"/>
                <a:cs typeface="Times New Roman" pitchFamily="18" charset="0"/>
              </a:rPr>
              <a:t> 7-12 м/с. </a:t>
            </a:r>
            <a:r>
              <a:rPr lang="ru-RU" sz="1150" dirty="0" err="1">
                <a:latin typeface="Times New Roman" pitchFamily="18" charset="0"/>
                <a:cs typeface="Times New Roman" pitchFamily="18" charset="0"/>
              </a:rPr>
              <a:t>Ауа</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температурасы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түнде</a:t>
            </a:r>
            <a:r>
              <a:rPr lang="ru-RU" sz="1150" dirty="0">
                <a:latin typeface="Times New Roman" pitchFamily="18" charset="0"/>
                <a:cs typeface="Times New Roman" pitchFamily="18" charset="0"/>
              </a:rPr>
              <a:t> 19-21 градус </a:t>
            </a:r>
            <a:r>
              <a:rPr lang="ru-RU" sz="1150" dirty="0" err="1">
                <a:latin typeface="Times New Roman" pitchFamily="18" charset="0"/>
                <a:cs typeface="Times New Roman" pitchFamily="18" charset="0"/>
              </a:rPr>
              <a:t>жылы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күндіз</a:t>
            </a:r>
            <a:r>
              <a:rPr lang="ru-RU" sz="1150" dirty="0">
                <a:latin typeface="Times New Roman" pitchFamily="18" charset="0"/>
                <a:cs typeface="Times New Roman" pitchFamily="18" charset="0"/>
              </a:rPr>
              <a:t> 34-36 градус </a:t>
            </a:r>
            <a:r>
              <a:rPr lang="ru-RU" sz="1150" dirty="0" err="1">
                <a:latin typeface="Times New Roman" pitchFamily="18" charset="0"/>
                <a:cs typeface="Times New Roman" pitchFamily="18" charset="0"/>
              </a:rPr>
              <a:t>қатты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ыстық</a:t>
            </a:r>
            <a:r>
              <a:rPr lang="ru-RU" sz="1150" dirty="0">
                <a:latin typeface="Times New Roman" pitchFamily="18" charset="0"/>
                <a:cs typeface="Times New Roman" pitchFamily="18" charset="0"/>
              </a:rPr>
              <a:t>.</a:t>
            </a:r>
            <a:endParaRPr lang="kk-KZ" altLang="ru-RU" sz="1150" dirty="0">
              <a:latin typeface="Times New Roman" panose="02020603050405020304" pitchFamily="18" charset="0"/>
              <a:cs typeface="Times New Roman" panose="02020603050405020304" pitchFamily="18" charset="0"/>
            </a:endParaRP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02 тамызға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a:latin typeface="Times New Roman" panose="02020603050405020304" pitchFamily="18" charset="0"/>
                <a:cs typeface="Times New Roman" panose="02020603050405020304" pitchFamily="18" charset="0"/>
              </a:rPr>
              <a:t>01 тамыз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02 </a:t>
            </a:r>
            <a:r>
              <a:rPr lang="kk-KZ" altLang="ru-RU" sz="1150" b="1" dirty="0">
                <a:latin typeface="Times New Roman" panose="02020603050405020304" pitchFamily="18" charset="0"/>
                <a:cs typeface="Times New Roman" panose="02020603050405020304" pitchFamily="18" charset="0"/>
              </a:rPr>
              <a:t>тамыз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Оңтүстік-батыстан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түнде</a:t>
            </a:r>
            <a:r>
              <a:rPr lang="ru-RU" sz="1150" dirty="0">
                <a:latin typeface="Times New Roman" panose="02020603050405020304" pitchFamily="18" charset="0"/>
                <a:cs typeface="Times New Roman" panose="02020603050405020304" pitchFamily="18" charset="0"/>
              </a:rPr>
              <a:t> 20-22 </a:t>
            </a:r>
            <a:r>
              <a:rPr lang="ru-RU" sz="1150" dirty="0" err="1">
                <a:latin typeface="Times New Roman" panose="02020603050405020304" pitchFamily="18" charset="0"/>
                <a:cs typeface="Times New Roman" panose="02020603050405020304" pitchFamily="18" charset="0"/>
              </a:rPr>
              <a:t>жылы</a:t>
            </a:r>
            <a:r>
              <a:rPr lang="ru-RU" sz="115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93159"/>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79167" y="2388934"/>
            <a:ext cx="4952554"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01 тамызда түнде 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жиналуына</a:t>
            </a:r>
            <a:r>
              <a:rPr lang="kk-KZ" altLang="en-US" sz="1200" dirty="0">
                <a:solidFill>
                  <a:schemeClr val="tx1"/>
                </a:solidFill>
                <a:latin typeface="Times New Roman" pitchFamily="18" charset="0"/>
                <a:cs typeface="Times New Roman" pitchFamily="18" charset="0"/>
                <a:sym typeface="+mn-ea"/>
              </a:rPr>
              <a:t>, 01 тамызда күндіз, 02 тамызда түнде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b="1" dirty="0">
                <a:solidFill>
                  <a:schemeClr val="tx1"/>
                </a:solidFill>
                <a:latin typeface="Times New Roman" panose="02020603050405020304" pitchFamily="18" charset="0"/>
              </a:rPr>
              <a:t> 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191950025"/>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smtClean="0">
                          <a:solidFill>
                            <a:srgbClr val="000000"/>
                          </a:solidFill>
                          <a:effectLst/>
                          <a:latin typeface="Times New Roman" pitchFamily="18" charset="0"/>
                          <a:cs typeface="Times New Roman" pitchFamily="18" charset="0"/>
                        </a:rPr>
                        <a:t>-</a:t>
                      </a:r>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a:t>
                      </a:r>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a:t>
                      </a:r>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a:t>
                      </a:r>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130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0.259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2558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0.512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0.316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0.029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0.054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 </a:t>
            </a:r>
            <a:r>
              <a:rPr lang="kk-KZ" altLang="ru-RU" sz="1200" b="1" i="1" dirty="0">
                <a:latin typeface="Times New Roman" panose="02020603050405020304" pitchFamily="18" charset="0"/>
                <a:cs typeface="Times New Roman" panose="02020603050405020304" pitchFamily="18" charset="0"/>
              </a:rPr>
              <a:t>Буланбаева Д.М</a:t>
            </a:r>
            <a:r>
              <a:rPr lang="kk-KZ" altLang="ru-RU" sz="1200" b="1" i="1" dirty="0" smtClean="0">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a:t>
            </a:r>
            <a:r>
              <a:rPr lang="kk-KZ" altLang="ru-RU" sz="1200" b="1" i="1" dirty="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25954</TotalTime>
  <Words>575</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5286</cp:revision>
  <cp:lastPrinted>2021-07-01T03:56:27Z</cp:lastPrinted>
  <dcterms:created xsi:type="dcterms:W3CDTF">2018-03-27T06:03:00Z</dcterms:created>
  <dcterms:modified xsi:type="dcterms:W3CDTF">2026-07-31T08:08:08Z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