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17388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тамызға </a:t>
            </a:r>
          </a:p>
          <a:p>
            <a:r>
              <a:rPr lang="kk-KZ" altLang="ru-RU" sz="1200" b="1" dirty="0">
                <a:solidFill>
                  <a:prstClr val="black"/>
                </a:solidFill>
                <a:latin typeface="Times New Roman" panose="02020603050405020304" pitchFamily="18" charset="0"/>
                <a:cs typeface="Times New Roman" panose="02020603050405020304" pitchFamily="18" charset="0"/>
              </a:rPr>
              <a:t>31 шілде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тамыз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жаңбыр</a:t>
            </a:r>
            <a:r>
              <a:rPr lang="kk-KZ" sz="1200" dirty="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күндіз </a:t>
            </a:r>
            <a:r>
              <a:rPr lang="kk-KZ" sz="1200" kern="900" dirty="0">
                <a:solidFill>
                  <a:srgbClr val="000000"/>
                </a:solidFill>
                <a:latin typeface="Times New Roman" panose="02020603050405020304" pitchFamily="18" charset="0"/>
                <a:ea typeface="Times New Roman" panose="02020603050405020304" pitchFamily="18" charset="0"/>
              </a:rPr>
              <a:t>бұршақ,</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25-27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2025 жылғы </a:t>
            </a:r>
            <a:r>
              <a:rPr lang="kk-KZ" sz="1200" b="1" dirty="0">
                <a:solidFill>
                  <a:prstClr val="black"/>
                </a:solidFill>
                <a:latin typeface="Times New Roman" panose="02020603050405020304" pitchFamily="18" charset="0"/>
                <a:cs typeface="Times New Roman" panose="02020603050405020304" pitchFamily="18" charset="0"/>
              </a:rPr>
              <a:t>02 тамызға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01 тамыз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02 тамыз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ea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н</a:t>
            </a:r>
            <a:r>
              <a:rPr lang="kk-KZ" sz="1200" dirty="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kern="900" dirty="0">
                <a:solidFill>
                  <a:srgbClr val="000000"/>
                </a:solidFill>
                <a:latin typeface="Times New Roman" panose="02020603050405020304" pitchFamily="18" charset="0"/>
                <a:ea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a:t>
            </a:r>
          </a:p>
          <a:p>
            <a:pPr lvl="0"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933782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31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991556956"/>
              </p:ext>
            </p:extLst>
          </p:nvPr>
        </p:nvGraphicFramePr>
        <p:xfrm>
          <a:off x="4520952" y="3196431"/>
          <a:ext cx="199131" cy="1240155"/>
        </p:xfrm>
        <a:graphic>
          <a:graphicData uri="http://schemas.openxmlformats.org/drawingml/2006/table">
            <a:tbl>
              <a:tblPr/>
              <a:tblGrid>
                <a:gridCol w="44450"/>
                <a:gridCol w="154681"/>
              </a:tblGrid>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0">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33029</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5939</cp:revision>
  <cp:lastPrinted>2021-07-01T07:38:07Z</cp:lastPrinted>
  <dcterms:created xsi:type="dcterms:W3CDTF">2018-03-27T06:03:00Z</dcterms:created>
  <dcterms:modified xsi:type="dcterms:W3CDTF">2026-07-31T08:01:37Z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