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1539711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164</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71255256"/>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itchFamily="18" charset="0"/>
                <a:cs typeface="Times New Roman"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тамызға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25-27 градус жылы, </a:t>
            </a:r>
            <a:r>
              <a:rPr lang="kk-KZ" sz="1100" dirty="0" smtClean="0">
                <a:latin typeface="Times New Roman" pitchFamily="18" charset="0"/>
                <a:cs typeface="Times New Roman" pitchFamily="18" charset="0"/>
              </a:rPr>
              <a:t>күндіз қатты ыстық </a:t>
            </a:r>
            <a:r>
              <a:rPr lang="kk-KZ" sz="1100" dirty="0" smtClean="0">
                <a:latin typeface="Times New Roman" pitchFamily="18" charset="0"/>
                <a:cs typeface="Times New Roman" pitchFamily="18" charset="0"/>
              </a:rPr>
              <a:t>41-43 градус.</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тамызға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тамызға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екпіні 15-20 м/с. Ауа температурасы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015663"/>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14354</TotalTime>
  <Words>529</Words>
  <Application>Microsoft Office PowerPoint</Application>
  <PresentationFormat>Лист A4 (210x297 мм)</PresentationFormat>
  <Paragraphs>76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4270</cp:revision>
  <cp:lastPrinted>2021-07-01T03:56:27Z</cp:lastPrinted>
  <dcterms:created xsi:type="dcterms:W3CDTF">2018-03-27T06:03:00Z</dcterms:created>
  <dcterms:modified xsi:type="dcterms:W3CDTF">2026-07-31T06:59:57Z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