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04" autoAdjust="0"/>
  </p:normalViewPr>
  <p:slideViewPr>
    <p:cSldViewPr showGuides="1">
      <p:cViewPr>
        <p:scale>
          <a:sx n="125" d="100"/>
          <a:sy n="125" d="100"/>
        </p:scale>
        <p:origin x="-1723"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2492" y="98643"/>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50770"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4081386"/>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23907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01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аздаған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соғатын</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түнде</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7-12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19-21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34-36 </a:t>
            </a:r>
            <a:r>
              <a:rPr lang="ru-RU" sz="1150" dirty="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қатты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ыстық</a:t>
            </a:r>
            <a:r>
              <a:rPr lang="ru-RU" sz="1150" dirty="0" smtClean="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01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998" y="2420888"/>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01 тамызда түнде </a:t>
            </a: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01 тамызда күндіз</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02 тамызда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744342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28505</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5378</cp:revision>
  <cp:lastPrinted>2021-07-01T07:38:07Z</cp:lastPrinted>
  <dcterms:created xsi:type="dcterms:W3CDTF">2018-03-27T06:03:00Z</dcterms:created>
  <dcterms:modified xsi:type="dcterms:W3CDTF">2026-07-31T08:07:56Z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