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23" y="-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541145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774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01 тамызға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150" dirty="0" err="1">
                <a:latin typeface="Times New Roman" pitchFamily="18" charset="0"/>
                <a:cs typeface="Times New Roman" pitchFamily="18" charset="0"/>
              </a:rPr>
              <a:t>Көшпелі</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бұлтты</a:t>
            </a:r>
            <a:r>
              <a:rPr lang="ru-RU" sz="1150" dirty="0">
                <a:latin typeface="Times New Roman" pitchFamily="18" charset="0"/>
                <a:cs typeface="Times New Roman" pitchFamily="18" charset="0"/>
              </a:rPr>
              <a:t>, жауын-шашынсыз. </a:t>
            </a:r>
            <a:r>
              <a:rPr lang="ru-RU" sz="1150" dirty="0" err="1">
                <a:latin typeface="Times New Roman" pitchFamily="18" charset="0"/>
                <a:cs typeface="Times New Roman" pitchFamily="18" charset="0"/>
              </a:rPr>
              <a:t>Оңтүстік-шығыстан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соққан</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жел</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солтүстік-батысқа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ауысады</a:t>
            </a:r>
            <a:r>
              <a:rPr lang="ru-RU" sz="1150" dirty="0">
                <a:latin typeface="Times New Roman" pitchFamily="18" charset="0"/>
                <a:cs typeface="Times New Roman" pitchFamily="18" charset="0"/>
              </a:rPr>
              <a:t>, </a:t>
            </a:r>
            <a:r>
              <a:rPr lang="ru-RU" sz="1150" dirty="0" err="1" smtClean="0">
                <a:latin typeface="Times New Roman" pitchFamily="18" charset="0"/>
                <a:cs typeface="Times New Roman" pitchFamily="18" charset="0"/>
              </a:rPr>
              <a:t>күші</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түнде</a:t>
            </a:r>
            <a:r>
              <a:rPr lang="ru-RU" sz="1150" dirty="0" smtClean="0">
                <a:latin typeface="Times New Roman" pitchFamily="18" charset="0"/>
                <a:cs typeface="Times New Roman" pitchFamily="18" charset="0"/>
              </a:rPr>
              <a:t> </a:t>
            </a:r>
            <a:r>
              <a:rPr lang="ru-RU" sz="1150" dirty="0">
                <a:latin typeface="Times New Roman" pitchFamily="18" charset="0"/>
                <a:cs typeface="Times New Roman" pitchFamily="18" charset="0"/>
              </a:rPr>
              <a:t>2-7,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7-12 м/с</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Ауа</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температурасы</a:t>
            </a:r>
            <a:r>
              <a:rPr lang="ru-RU" sz="1150" dirty="0">
                <a:latin typeface="Times New Roman" pitchFamily="18" charset="0"/>
                <a:cs typeface="Times New Roman" pitchFamily="18" charset="0"/>
              </a:rPr>
              <a:t> </a:t>
            </a:r>
            <a:r>
              <a:rPr lang="ru-RU" sz="1150" dirty="0" err="1">
                <a:latin typeface="Times New Roman" pitchFamily="18" charset="0"/>
                <a:cs typeface="Times New Roman" pitchFamily="18" charset="0"/>
              </a:rPr>
              <a:t>түнде</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23-25 градус </a:t>
            </a:r>
            <a:r>
              <a:rPr lang="ru-RU" sz="1150" dirty="0" err="1" smtClean="0">
                <a:latin typeface="Times New Roman" pitchFamily="18" charset="0"/>
                <a:cs typeface="Times New Roman" pitchFamily="18" charset="0"/>
              </a:rPr>
              <a:t>жылы</a:t>
            </a:r>
            <a:r>
              <a:rPr lang="ru-RU" sz="1150" dirty="0" smtClean="0">
                <a:latin typeface="Times New Roman" pitchFamily="18" charset="0"/>
                <a:cs typeface="Times New Roman" pitchFamily="18" charset="0"/>
              </a:rPr>
              <a:t>, </a:t>
            </a:r>
            <a:r>
              <a:rPr lang="ru-RU" sz="1150" dirty="0" err="1">
                <a:latin typeface="Times New Roman" pitchFamily="18" charset="0"/>
                <a:cs typeface="Times New Roman" pitchFamily="18" charset="0"/>
              </a:rPr>
              <a:t>күндіз</a:t>
            </a:r>
            <a:r>
              <a:rPr lang="ru-RU" sz="1150" dirty="0">
                <a:latin typeface="Times New Roman" pitchFamily="18" charset="0"/>
                <a:cs typeface="Times New Roman" pitchFamily="18" charset="0"/>
              </a:rPr>
              <a:t> </a:t>
            </a:r>
            <a:r>
              <a:rPr lang="ru-RU" sz="1150" dirty="0" smtClean="0">
                <a:latin typeface="Times New Roman" pitchFamily="18" charset="0"/>
                <a:cs typeface="Times New Roman" pitchFamily="18" charset="0"/>
              </a:rPr>
              <a:t>36-38  </a:t>
            </a:r>
            <a:r>
              <a:rPr lang="ru-RU" sz="1150" dirty="0">
                <a:latin typeface="Times New Roman" pitchFamily="18" charset="0"/>
                <a:cs typeface="Times New Roman" pitchFamily="18" charset="0"/>
              </a:rPr>
              <a:t>градус </a:t>
            </a:r>
            <a:r>
              <a:rPr lang="ru-RU" sz="1150" dirty="0" err="1" smtClean="0">
                <a:latin typeface="Times New Roman" pitchFamily="18" charset="0"/>
                <a:cs typeface="Times New Roman" pitchFamily="18" charset="0"/>
              </a:rPr>
              <a:t>қатты</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ыстық</a:t>
            </a:r>
            <a:r>
              <a:rPr lang="ru-RU" sz="1150" dirty="0" smtClean="0">
                <a:latin typeface="Times New Roman" pitchFamily="18" charset="0"/>
                <a:cs typeface="Times New Roman" pitchFamily="18" charset="0"/>
              </a:rPr>
              <a:t>.</a:t>
            </a:r>
            <a:endParaRPr lang="kk-KZ" altLang="ru-RU" sz="115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тамызға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01 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altLang="ru-RU" sz="1150" b="1" dirty="0">
                <a:latin typeface="Times New Roman" panose="02020603050405020304" pitchFamily="18" charset="0"/>
                <a:cs typeface="Times New Roman" panose="02020603050405020304" pitchFamily="18" charset="0"/>
              </a:rPr>
              <a:t>тамыз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75519" y="2320701"/>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01 тамызда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01 тамызда күндіз, 02 тамызда түнде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113078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26145</TotalTime>
  <Words>518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5181</cp:revision>
  <cp:lastPrinted>2021-07-01T07:38:07Z</cp:lastPrinted>
  <dcterms:created xsi:type="dcterms:W3CDTF">2018-03-27T06:03:00Z</dcterms:created>
  <dcterms:modified xsi:type="dcterms:W3CDTF">2026-07-31T08:08:31Z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