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841115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тамызға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тамыз сағ</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7-12 м/с. Ауаның температурасы түнде 25-27 градус жылы, күндіз 40-42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тамыз сағ</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a:t>
            </a:r>
            <a:r>
              <a:rPr lang="kk-KZ" sz="1200" dirty="0" smtClean="0">
                <a:solidFill>
                  <a:prstClr val="black"/>
                </a:solidFill>
                <a:latin typeface="Times New Roman" panose="02020603050405020304" pitchFamily="18" charset="0"/>
                <a:cs typeface="Times New Roman" panose="02020603050405020304" pitchFamily="18" charset="0"/>
              </a:rPr>
              <a:t>Жел солтүстік-батыстан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7-12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Ауаның температурасы түнде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0420666"/>
              </p:ext>
            </p:extLst>
          </p:nvPr>
        </p:nvGraphicFramePr>
        <p:xfrm>
          <a:off x="5026096" y="4531958"/>
          <a:ext cx="4691064" cy="1888864"/>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315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92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92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3792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1546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0.309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731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2868">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390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0.779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1032393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18145</TotalTime>
  <Words>546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4413</cp:revision>
  <cp:lastPrinted>2021-07-01T07:38:07Z</cp:lastPrinted>
  <dcterms:created xsi:type="dcterms:W3CDTF">2018-03-27T06:03:00Z</dcterms:created>
  <dcterms:modified xsi:type="dcterms:W3CDTF">2026-07-31T06:02:04Z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