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01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31 </a:t>
            </a:r>
            <a:r>
              <a:rPr lang="ru-RU" sz="1200" b="1" dirty="0" err="1" smtClean="0">
                <a:latin typeface="Times New Roman" pitchFamily="18" charset="0"/>
                <a:cs typeface="Times New Roman" pitchFamily="18" charset="0"/>
              </a:rPr>
              <a:t>шілдеде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01</a:t>
            </a:r>
            <a:r>
              <a:rPr lang="kk-KZ" sz="1200" b="1" dirty="0" smtClean="0">
                <a:latin typeface="Times New Roman" pitchFamily="18" charset="0"/>
                <a:cs typeface="Times New Roman" pitchFamily="18" charset="0"/>
              </a:rPr>
              <a:t> тамызда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5-10, күндіз екпіні 14 м/с. Ауа температурасы түнде 14-16 градус жылы, күндіз </a:t>
            </a:r>
            <a:r>
              <a:rPr lang="kk-KZ" sz="1200" dirty="0" smtClean="0">
                <a:latin typeface="Times New Roman" pitchFamily="18" charset="0"/>
                <a:cs typeface="Times New Roman" pitchFamily="18" charset="0"/>
              </a:rPr>
              <a:t>34-36 </a:t>
            </a:r>
            <a:r>
              <a:rPr lang="kk-KZ" sz="1200" dirty="0" smtClean="0">
                <a:latin typeface="Times New Roman" pitchFamily="18" charset="0"/>
                <a:cs typeface="Times New Roman" pitchFamily="18" charset="0"/>
              </a:rPr>
              <a:t>градус қатты ыстық.</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02 тамызға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01 тамызда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02 </a:t>
            </a:r>
            <a:r>
              <a:rPr lang="ru-RU" sz="1200" b="1" dirty="0" err="1" smtClean="0">
                <a:latin typeface="Times New Roman" pitchFamily="18" charset="0"/>
                <a:ea typeface="Times New Roman KZ" pitchFamily="18" charset="0"/>
                <a:cs typeface="Times New Roman" pitchFamily="18" charset="0"/>
              </a:rPr>
              <a:t>тамызда</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15-17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580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58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Байменова </a:t>
            </a:r>
            <a:r>
              <a:rPr lang="kk-KZ" altLang="ru-RU" sz="1400" b="1" i="1" dirty="0" smtClean="0">
                <a:solidFill>
                  <a:srgbClr val="000000"/>
                </a:solidFill>
                <a:latin typeface="Times New Roman" panose="02020603050405020304" pitchFamily="18" charset="0"/>
                <a:cs typeface="Times New Roman" panose="02020603050405020304" pitchFamily="18" charset="0"/>
              </a:rPr>
              <a:t>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23094</TotalTime>
  <Words>530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6027</cp:revision>
  <cp:lastPrinted>2021-07-01T03:56:27Z</cp:lastPrinted>
  <dcterms:created xsi:type="dcterms:W3CDTF">2018-03-27T06:03:00Z</dcterms:created>
  <dcterms:modified xsi:type="dcterms:W3CDTF">2026-07-31T06:50:46Z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