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27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656761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84762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31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a:latin typeface="Times New Roman" panose="02020603050405020304" pitchFamily="18" charset="0"/>
                <a:ea typeface="Times New Roman" panose="02020603050405020304" pitchFamily="18" charset="0"/>
              </a:rPr>
              <a:t>Оңтүстік-шығыстан соғатын жел оңтүстік-батысқа ауысады, күші 5-10</a:t>
            </a:r>
            <a:r>
              <a:rPr lang="kk-KZ" sz="1200" dirty="0">
                <a:solidFill>
                  <a:prstClr val="black"/>
                </a:solidFill>
                <a:latin typeface="Times New Roman" pitchFamily="18" charset="0"/>
                <a:cs typeface="Times New Roman" pitchFamily="18" charset="0"/>
              </a:rPr>
              <a:t>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a:latin typeface="Times New Roman" panose="02020603050405020304" pitchFamily="18" charset="0"/>
                <a:cs typeface="Times New Roman" panose="02020603050405020304" pitchFamily="18" charset="0"/>
              </a:rPr>
              <a:t>01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тамыз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a:t>
            </a:r>
            <a:r>
              <a:rPr lang="kk-KZ" sz="1200" dirty="0">
                <a:latin typeface="Times New Roman" panose="02020603050405020304" pitchFamily="18" charset="0"/>
                <a:ea typeface="Times New Roman" panose="02020603050405020304" pitchFamily="18" charset="0"/>
              </a:rPr>
              <a:t>ңтүстік-шығыстан </a:t>
            </a:r>
            <a:r>
              <a:rPr lang="kk-KZ" sz="1200" dirty="0">
                <a:solidFill>
                  <a:prstClr val="black"/>
                </a:solidFill>
                <a:latin typeface="Times New Roman" pitchFamily="18" charset="0"/>
                <a:cs typeface="Times New Roman" pitchFamily="18" charset="0"/>
              </a:rPr>
              <a:t>соғады, күші 2-7 м/с. Ауа </a:t>
            </a:r>
            <a:r>
              <a:rPr lang="kk-KZ" sz="1200">
                <a:solidFill>
                  <a:prstClr val="black"/>
                </a:solidFill>
                <a:latin typeface="Times New Roman" pitchFamily="18" charset="0"/>
                <a:cs typeface="Times New Roman" pitchFamily="18" charset="0"/>
              </a:rPr>
              <a:t>температурасы 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999" y="34120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65264" y="2272895"/>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тамызда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CEFBAC0A-BDDC-812C-BF2F-ECD2810FB3A5}"/>
              </a:ext>
            </a:extLst>
          </p:cNvPr>
          <p:cNvGraphicFramePr>
            <a:graphicFrameLocks noGrp="1"/>
          </p:cNvGraphicFramePr>
          <p:nvPr>
            <p:extLst>
              <p:ext uri="{D42A27DB-BD31-4B8C-83A1-F6EECF244321}">
                <p14:modId xmlns:p14="http://schemas.microsoft.com/office/powerpoint/2010/main" val="3739203362"/>
              </p:ext>
            </p:extLst>
          </p:nvPr>
        </p:nvGraphicFramePr>
        <p:xfrm>
          <a:off x="5018549" y="424569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Эрнст Л.В.</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21239</TotalTime>
  <Words>603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4551</cp:revision>
  <cp:lastPrinted>2021-07-01T03:56:27Z</cp:lastPrinted>
  <dcterms:created xsi:type="dcterms:W3CDTF">2018-03-27T06:03:00Z</dcterms:created>
  <dcterms:modified xsi:type="dcterms:W3CDTF">2026-07-31T07:25:23Z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