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5183146"/>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31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31</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0704000"/>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0.626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0721"/>
            <a:ext cx="4257035" cy="1892826"/>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31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01 тамыз 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өткінші жаңбыр, найзағай. Оңтүстік-шығыстан жел соғады, күші 9-14 м/с. Ауа температурасы түнде 22-24, күндіз қатты ыстық 34-36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02</a:t>
            </a:r>
            <a:r>
              <a:rPr lang="kk-KZ" sz="1050" b="1" kern="1400" dirty="0">
                <a:latin typeface="Times New Roman" panose="02020603050405020304" pitchFamily="18" charset="0"/>
                <a:cs typeface="Times New Roman" panose="02020603050405020304" pitchFamily="18" charset="0"/>
              </a:rPr>
              <a:t> тамызға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тамыз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a:t>
            </a:r>
            <a:r>
              <a:rPr lang="kk-KZ" sz="1050" b="1" dirty="0">
                <a:latin typeface="Times New Roman" panose="02020603050405020304" pitchFamily="18" charset="0"/>
                <a:cs typeface="Times New Roman" panose="02020603050405020304" pitchFamily="18" charset="0"/>
              </a:rPr>
              <a:t>02 тамыз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a:t>
            </a:r>
            <a:r>
              <a:rPr lang="kk-KZ" sz="1050">
                <a:latin typeface="Times New Roman" panose="02020603050405020304" pitchFamily="18" charset="0"/>
                <a:cs typeface="Times New Roman" panose="02020603050405020304" pitchFamily="18" charset="0"/>
              </a:rPr>
              <a:t>күші 9-14</a:t>
            </a:r>
            <a:r>
              <a:rPr lang="ru-RU" sz="1050">
                <a:latin typeface="Times New Roman" panose="02020603050405020304" pitchFamily="18" charset="0"/>
                <a:cs typeface="Times New Roman" panose="02020603050405020304" pitchFamily="18" charset="0"/>
              </a:rPr>
              <a:t> </a:t>
            </a:r>
            <a:r>
              <a:rPr lang="ru-RU" sz="1050" dirty="0">
                <a:latin typeface="Times New Roman" panose="02020603050405020304" pitchFamily="18" charset="0"/>
                <a:cs typeface="Times New Roman" panose="02020603050405020304" pitchFamily="18" charset="0"/>
              </a:rPr>
              <a:t>м/с</a:t>
            </a:r>
            <a:r>
              <a:rPr lang="kk-KZ" sz="1050" dirty="0">
                <a:latin typeface="Times New Roman" panose="02020603050405020304" pitchFamily="18" charset="0"/>
                <a:cs typeface="Times New Roman" panose="02020603050405020304" pitchFamily="18" charset="0"/>
              </a:rPr>
              <a:t>. Ауа температурасы 21-23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57318</TotalTime>
  <Words>602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7986</cp:revision>
  <cp:lastPrinted>2025-07-15T07:11:11Z</cp:lastPrinted>
  <dcterms:created xsi:type="dcterms:W3CDTF">2018-03-27T06:03:00Z</dcterms:created>
  <dcterms:modified xsi:type="dcterms:W3CDTF">2026-07-31T06:41:44Z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