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93991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794210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0,145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480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0,096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0,145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0,033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1,213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0,071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темызға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31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01 тамыз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батыстан, </a:t>
            </a:r>
            <a:r>
              <a:rPr lang="kk-KZ" sz="1100" dirty="0" smtClean="0">
                <a:solidFill>
                  <a:srgbClr val="000000"/>
                </a:solidFill>
                <a:latin typeface="Times New Roman"/>
              </a:rPr>
              <a:t>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9-14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14-16, </a:t>
            </a:r>
            <a:r>
              <a:rPr lang="kk-KZ" sz="1100" dirty="0">
                <a:solidFill>
                  <a:srgbClr val="000000"/>
                </a:solidFill>
                <a:latin typeface="Times New Roman"/>
              </a:rPr>
              <a:t>күндіз </a:t>
            </a:r>
            <a:r>
              <a:rPr lang="kk-KZ" sz="1100" dirty="0" smtClean="0">
                <a:solidFill>
                  <a:srgbClr val="000000"/>
                </a:solidFill>
                <a:latin typeface="Times New Roman"/>
              </a:rPr>
              <a:t>25-27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02 тамызға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smtClean="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Жел </a:t>
            </a:r>
            <a:r>
              <a:rPr lang="kk-KZ" sz="1100" dirty="0" smtClean="0">
                <a:solidFill>
                  <a:srgbClr val="000000"/>
                </a:solidFill>
                <a:latin typeface="Times New Roman"/>
              </a:rPr>
              <a:t>батыстан </a:t>
            </a:r>
            <a:r>
              <a:rPr lang="kk-KZ" sz="1100" dirty="0" smtClean="0">
                <a:solidFill>
                  <a:srgbClr val="000000"/>
                </a:solidFill>
                <a:latin typeface="Times New Roman"/>
              </a:rPr>
              <a:t>соғады, күші </a:t>
            </a:r>
            <a:r>
              <a:rPr lang="kk-KZ" sz="1100" dirty="0" smtClean="0">
                <a:solidFill>
                  <a:srgbClr val="000000"/>
                </a:solidFill>
                <a:latin typeface="Times New Roman"/>
              </a:rPr>
              <a:t>9-14 </a:t>
            </a:r>
            <a:r>
              <a:rPr lang="kk-KZ" sz="1100" dirty="0" smtClean="0">
                <a:solidFill>
                  <a:srgbClr val="000000"/>
                </a:solidFill>
                <a:latin typeface="Times New Roman"/>
              </a:rPr>
              <a:t>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16-18 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01 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smtClean="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02 тамыз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a:solidFill>
                  <a:srgbClr val="000000"/>
                </a:solidFill>
                <a:latin typeface="Times New Roman" panose="02020603050405020304" pitchFamily="18" charset="0"/>
                <a:cs typeface="Times New Roman" panose="02020603050405020304" pitchFamily="18" charset="0"/>
                <a:sym typeface="+mn-ea"/>
              </a:rPr>
              <a:t> 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43656</TotalTime>
  <Words>563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7869</cp:revision>
  <cp:lastPrinted>2021-07-01T03:56:27Z</cp:lastPrinted>
  <dcterms:created xsi:type="dcterms:W3CDTF">2018-03-27T06:03:00Z</dcterms:created>
  <dcterms:modified xsi:type="dcterms:W3CDTF">2026-07-31T06:09:35Z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