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024"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171352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62103"/>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01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соғатын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күші</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3-8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20-22 </a:t>
            </a:r>
            <a:r>
              <a:rPr lang="ru-RU" sz="1150" dirty="0">
                <a:latin typeface="Times New Roman" pitchFamily="18" charset="0"/>
                <a:cs typeface="Times New Roman" pitchFamily="18" charset="0"/>
              </a:rPr>
              <a:t>градус </a:t>
            </a:r>
            <a:r>
              <a:rPr lang="ru-RU" sz="1150" dirty="0" err="1">
                <a:latin typeface="Times New Roman" pitchFamily="18" charset="0"/>
                <a:cs typeface="Times New Roman" pitchFamily="18" charset="0"/>
              </a:rPr>
              <a:t>жылы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34-36 градус </a:t>
            </a:r>
            <a:r>
              <a:rPr lang="ru-RU" sz="1150" dirty="0" err="1">
                <a:latin typeface="Times New Roman" pitchFamily="18" charset="0"/>
                <a:cs typeface="Times New Roman" pitchFamily="18" charset="0"/>
              </a:rPr>
              <a:t>қатты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ыстық</a:t>
            </a:r>
            <a:r>
              <a:rPr lang="ru-RU" sz="1150" dirty="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Оңтүстік-батыстан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9-14 м/с.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23-25 </a:t>
            </a:r>
            <a:r>
              <a:rPr lang="ru-RU" sz="1150" dirty="0" err="1" smtClean="0">
                <a:latin typeface="Times New Roman" pitchFamily="18" charset="0"/>
                <a:cs typeface="Times New Roman" pitchFamily="18" charset="0"/>
              </a:rPr>
              <a:t>ылы</a:t>
            </a:r>
            <a:r>
              <a:rPr lang="ru-RU" sz="1150" dirty="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43797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Буланбаева Д.М.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28785</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5339</cp:revision>
  <cp:lastPrinted>2021-07-01T07:38:07Z</cp:lastPrinted>
  <dcterms:created xsi:type="dcterms:W3CDTF">2018-03-27T06:03:00Z</dcterms:created>
  <dcterms:modified xsi:type="dcterms:W3CDTF">2026-07-31T08:04:20Z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