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7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149596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31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a:effectLst/>
                <a:latin typeface="Times New Roman" panose="02020603050405020304" pitchFamily="18" charset="0"/>
                <a:ea typeface="Times New Roman" panose="02020603050405020304" pitchFamily="18" charset="0"/>
              </a:rPr>
              <a:t>Оңтүстік-шығыстан соғатын жел оңтүстік-батысқа ауысады, </a:t>
            </a:r>
            <a:r>
              <a:rPr lang="kk-KZ" sz="1200" dirty="0">
                <a:solidFill>
                  <a:prstClr val="black"/>
                </a:solidFill>
                <a:latin typeface="Times New Roman" pitchFamily="18" charset="0"/>
                <a:cs typeface="Times New Roman" pitchFamily="18" charset="0"/>
              </a:rPr>
              <a:t>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33-35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altLang="ru-RU" sz="1200" b="1" dirty="0">
                <a:latin typeface="Times New Roman" pitchFamily="18" charset="0"/>
                <a:cs typeface="Times New Roman" pitchFamily="18" charset="0"/>
              </a:rPr>
              <a:t>01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a:t>
            </a:r>
            <a:r>
              <a:rPr lang="kk-KZ" sz="1200" dirty="0">
                <a:latin typeface="Times New Roman" panose="02020603050405020304" pitchFamily="18" charset="0"/>
                <a:ea typeface="Times New Roman" panose="02020603050405020304" pitchFamily="18" charset="0"/>
              </a:rPr>
              <a:t>ңтүстік-шығыстан</a:t>
            </a:r>
            <a:r>
              <a:rPr lang="kk-KZ" sz="1200" dirty="0">
                <a:solidFill>
                  <a:prstClr val="black"/>
                </a:solidFill>
                <a:latin typeface="Times New Roman" pitchFamily="18" charset="0"/>
                <a:cs typeface="Times New Roman" pitchFamily="18" charset="0"/>
              </a:rPr>
              <a:t> соғады, </a:t>
            </a:r>
            <a:r>
              <a:rPr lang="kk-KZ" sz="120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температурасы 18-20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72892" y="3530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80268" y="2350350"/>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kk-KZ" sz="1200" dirty="0">
                <a:solidFill>
                  <a:prstClr val="black"/>
                </a:solidFill>
                <a:latin typeface="Times New Roman" panose="02020603050405020304" pitchFamily="18" charset="0"/>
                <a:cs typeface="Times New Roman" panose="02020603050405020304" pitchFamily="18" charset="0"/>
              </a:rPr>
              <a:t>01 тамызда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F1683289-0CE8-DC44-3243-5F80B8820CF5}"/>
              </a:ext>
            </a:extLst>
          </p:cNvPr>
          <p:cNvGraphicFramePr>
            <a:graphicFrameLocks noGrp="1"/>
          </p:cNvGraphicFramePr>
          <p:nvPr>
            <p:extLst>
              <p:ext uri="{D42A27DB-BD31-4B8C-83A1-F6EECF244321}">
                <p14:modId xmlns:p14="http://schemas.microsoft.com/office/powerpoint/2010/main" val="1181665433"/>
              </p:ext>
            </p:extLst>
          </p:nvPr>
        </p:nvGraphicFramePr>
        <p:xfrm>
          <a:off x="4959597" y="4412930"/>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24899">
                  <a:extLst>
                    <a:ext uri="{9D8B030D-6E8A-4147-A177-3AD203B41FA5}">
                      <a16:colId xmlns:a16="http://schemas.microsoft.com/office/drawing/2014/main" val="1276116030"/>
                    </a:ext>
                  </a:extLst>
                </a:gridCol>
                <a:gridCol w="1461069">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20663</TotalTime>
  <Words>606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4633</cp:revision>
  <cp:lastPrinted>2021-07-01T03:56:27Z</cp:lastPrinted>
  <dcterms:created xsi:type="dcterms:W3CDTF">2018-03-27T06:03:00Z</dcterms:created>
  <dcterms:modified xsi:type="dcterms:W3CDTF">2026-07-31T07:17:37Z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